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57" r:id="rId4"/>
    <p:sldId id="263" r:id="rId5"/>
    <p:sldId id="269" r:id="rId6"/>
    <p:sldId id="270" r:id="rId7"/>
    <p:sldId id="260" r:id="rId8"/>
    <p:sldId id="265" r:id="rId9"/>
    <p:sldId id="258" r:id="rId10"/>
    <p:sldId id="266" r:id="rId11"/>
    <p:sldId id="267" r:id="rId12"/>
    <p:sldId id="261" r:id="rId13"/>
    <p:sldId id="259" r:id="rId14"/>
    <p:sldId id="268"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435252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329668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4457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092963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122615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926971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310411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492963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2475657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393766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427544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16/12/2013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extLst>
      <p:ext uri="{BB962C8B-B14F-4D97-AF65-F5344CB8AC3E}">
        <p14:creationId xmlns:p14="http://schemas.microsoft.com/office/powerpoint/2010/main" val="3575895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DlhwFnt5v0m7fM&amp;tbnid=oQpxhoXQ-z-vYM:&amp;ved=0CAUQjRw&amp;url=http://www.compartiendoimagenes.com/promesas-de-salvacion.html&amp;ei=UyauUuyCCM7lsASj1YFA&amp;bvm=bv.57967247,d.aWM&amp;psig=AFQjCNEHeK-18Y-m5Ru0TmphVnCDRdKzyg&amp;ust=1387231172590917" TargetMode="External"/><Relationship Id="rId2" Type="http://schemas.openxmlformats.org/officeDocument/2006/relationships/hyperlink" Target="http://www.google.com.co/url?sa=i&amp;rct=j&amp;q=&amp;esrc=s&amp;frm=1&amp;source=images&amp;cd=&amp;cad=rja&amp;docid=G67DAHwWfN7ZZM&amp;tbnid=ND-Xl1cwDSH4uM:&amp;ved=0CAUQjRw&amp;url=http://amen-amen.net/de-la-biblia/promesas/promesas-%E2%80%93-de-isaias-a-malaquias/&amp;ei=MSWuUqKPLM7gsASH1oDQBQ&amp;bvm=bv.57967247,d.aWM&amp;psig=AFQjCNHT4y981grPzj9KfqLX-bbc1Y7lrQ&amp;ust=1387230799766925" TargetMode="Externa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hyperlink" Target="//commons.wikimedia.org/wiki/File:Everest_3D.gi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commons.wikimedia.org/wiki/File:Everestfromspace.jpg" TargetMode="Externa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hyperlink" Target="http://www.google.com.co/url?sa=i&amp;rct=j&amp;q=&amp;esrc=s&amp;frm=1&amp;source=images&amp;cd=&amp;cad=rja&amp;docid=mJKEZfgBwxMm5M&amp;tbnid=73M0jO4K7PLYBM:&amp;ved=0CAUQjRw&amp;url=http://www.evangelizafuerte.com.mx/2013/10/salmo-18-19-lunes-28-de-octubre-de-2013/&amp;ei=N5CvUs_FBMzrkAfs2IDIBQ&amp;bvm=bv.57967247,d.eW0&amp;psig=AFQjCNHZXuMy1dVK-Q8EPxbnsSgoM3MNSw&amp;ust=1387323631957154"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hyperlink" Target="http://www.google.com.co/url?sa=i&amp;rct=j&amp;q=&amp;esrc=s&amp;frm=1&amp;source=images&amp;cd=&amp;cad=rja&amp;docid=J3URC-qOgZZcZM&amp;tbnid=qoqMkl5TxJm90M:&amp;ved=0CAUQjRw&amp;url=http://www.buscad.com/busco-a-dios/bu-cielo-o-infierno.html&amp;ei=Om6uUqn7BsyGkQfbqoGIBg&amp;bvm=bv.57967247,d.eW0&amp;psig=AFQjCNGw_6Rw_JEARxNIeRto6L4EZM5kww&amp;ust=1387249590261836"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692697"/>
            <a:ext cx="8064896" cy="1008112"/>
          </a:xfrm>
        </p:spPr>
        <p:txBody>
          <a:bodyPr/>
          <a:lstStyle/>
          <a:p>
            <a:r>
              <a:rPr lang="es-CO" u="sng" dirty="0" smtClean="0">
                <a:latin typeface="Bauhaus 93" pitchFamily="82" charset="0"/>
              </a:rPr>
              <a:t>PROMESAS DE SALVACIÓN</a:t>
            </a:r>
            <a:endParaRPr lang="es-CO" u="sng" dirty="0">
              <a:latin typeface="Bauhaus 93" pitchFamily="82" charset="0"/>
            </a:endParaRPr>
          </a:p>
        </p:txBody>
      </p:sp>
      <p:sp>
        <p:nvSpPr>
          <p:cNvPr id="4" name="AutoShape 2" descr="data:image/jpeg;base64,/9j/4AAQSkZJRgABAQAAAQABAAD/2wCEAAkGBxQTEhUUEhQWFhUVGBcXFxYYFBQVFRcYGBYXGBcYFBcYHCggGBolHBUUITEhJSkrLi4uFx8zODMsNygtLisBCgoKDg0OGxAQGywkICQsLCwsLCwsLCwsLCwsLCwsLCwsLCwsLCwsLCwsLCwsLCwsLCwsLCwsLCwsLCwsLCwsLP/AABEIAKoBKAMBEQACEQEDEQH/xAAcAAABBQEBAQAAAAAAAAAAAAACAQMEBQYABwj/xABGEAACAQIEAwUFBAYJAgcBAAABAgMAEQQFITESQVEGE2FxgQciMpGhFEJSsWJzksHR8BUjJDNydLLh8VSCFiU0NUNTYxf/xAAaAQADAQEBAQAAAAAAAAAAAAAAAQIDBAUG/8QANxEAAgIBAwIFAgUCBQQDAAAAAAECEQMEITESQQUTUWFxIjIUI4GRsTNSQqHB0fAkNGJyFZLx/9oADAMBAAIRAxEAPwDRywgknlXM8aTs9qytljJvp61L34C63CRbW61sm1HYh78Bynmau3wIb4BepVj+BZE00pbsYh2psQvCOXrTbIoDh1p9XYe4J/Ki0luKvQVhyqW00go7wp9SHTHKSqgaZ23L/ansgpkeZjcBa5cknLaPY1jHmxtpLWHOtYy7Pkig1XUE1VNgmOm5odh00OqNKaiyg40OhFUoyoh7sfjG96umJqh0Kd+dV0sQvD10pVZQSE/wp9LF3COwoSFuLehpJci3C4QPSmkhgldLj1oGLahvcDh40AcH1vSELe1VsAobTXahBQoOmm3OmMK/yNDBbiqKQHBaYhiRiLm1cqkuxpREkGvnSS9hUMTSIti7KgOl2Nr+Aqt1y6HGMpOoqyPLmEO3fR3G2tHmQf8AiL8jKuYMAY2E/wDzJ461PXj9RrBl56GORyI2iSISeV6acHwyZQnH7otBuLAi2o/OqkvUi0wYW2vzpPp7g0cN6NgY8V0P0otCG3XX0pxkCYPd8zTvcE0xzgJ12ov1QKl3OdCb/WpatgnWwIh8OVCVA3bGJYrHWmx3sGOVN9QuB7hqa3CySkelNQfqDY8kIt5VpvwyWwhGB66062C7HCBsB606dgmAVvvtRsh88BIm3hRsPcXhFv53pAKBzv51KpiYq286t1QBJ1O1F3wIQfyKJAdfx9KjYqxbWOlqakJ8bAvQmFHdL/KqGED0p2IULpRYVQcY8eW/SixVuIR4/wDFAyIW36c64oz6djWgAot5Vqm+SGQc4y6LER91ODwGxupsy+INXJWlYrdNJ1fJ512hylMNP3UZLJZSCdTY9TXn6iPTNn0HhcnPBFS33oXsl2dixnfTYh2VI2EaopsSTzvXXhxxjBM8LWZp6jPK3STpIk9pMhjwvdtA7FHvufeUjxrDUwSkmj1PC8jcHjnvRddk86MwMEjDvFHEhNhxr0J61eGXVF2+Dj1+GODKkltIvxGTzXT9IVq3GrORO+E/2C7npY+TA1e1Ba4OG4Gt+QqbT2QJHSyqp99lXlqwpt13HDHKf2qztbXUhhyIIP5UL1JW2z2YRc/iUeBIBoW4KOzaQlj1B8iCR52p8cAnYvEb6HTlSbF2Ik0utgR+0NKXXbqy+l0qTJEK9WT9pa0S9yZLbdMlLGLizL+2v8afD5GouuGDBio3d41cM8YuwB/LrSi4tumOUJQipNUmSGKoOKR1S/Uj8qJNLeToUIObqKsblzCFEDGZChPDcEHXloDpR5sFwy/Iy30uNEphZrVp3MtmrGMbi44jGJXCtKbIL7m/PpUTai0n3NMcJSi5LhEoqQT1/hTpcEPcGaRVHE7Kg6kgX9Kl9MVcnSKhCU30wVsjT5lAEMnfIUW17Ec/C9JZcSV2X+HzdXT0k5RpoQQRcEbEHmKtmYjaDUgKNydhRaSsW90gA6DeRNf0l/jR1R7MfTJOulghlvpJGTy99f41HVFvZl+XJcxYTjh1YgL+K4IHrVcbslU9kB9oS1+9j/aX+NLrj6lOEl/hZxmj0JljFv0l/K9HXHuyvJyPiLAy3HxTIzxNxBW4T1B8ulCmp7oieKWOXTLklW1F9K03IC50OwEdQQaW4FMzG+/mK85TfY6ZKiVANq6ldGExuUamrtVYLYwXbof2zT8CflXBq/vfwe/4P/TS9yZ7L8OWw2II/wCoWu6C+hHzjf5uT/2f8idvJv7uLdluzW2HIA1y6qcdo+h7XhOKblLJTrhGPwkTSStwH3YI+NyPOwF/Wso4/wApyZebVL8dDDF2kt/kk5RgJMXikgWUxqVLu4Oth0rTT44tOTMPE9RkhkjixurVui2zbK3wJjaLEO4fVSdCCOoG4qcy6WpR2K8ObzRljy71w37k3EdtA8AEfuz3KzNbQAc18TWmTPJQSXLMtJoo5M0lL7IMrOzPZg45WxOJmdIuIqgU3ZyNyb8q1xY4wW6s4dRqcmok2n0xT2SJ2Y5a2XmOTDSuyMSCG5EcmHMGscr8uSnE79DWojLBl3a4ZOzXAxY3DHGRu0bxIeNBsWG6t0rSfTODmc+OeTFnWNPZP90ZXI83aGWKZWPAWCyC+hU6a+pvWOB9ORxZ3eIpZtJHNj4vc9DzaXuBK5NwAeHpqNKufUk7Z5sF1tJHlmMnbgLBrszAXvzY61hjj1ZFFns6rJ5WjeXG99kv1NFnfZj7HHEwnaUyAcQOgUkX92ttVBRSaOTwieSU5RyO+Brsh2a+3GdpMQ8SxMqqF1JJBOt+WgrXDih0Js49XqM8tRNRk0ossmy58slhxiP9ogV+7Yg+9qDpIOWtqcFGDcofawzTyZscYZH9cWv29SLlmAlzbHOksrJGqmRrHW19FQGowRWT6pbs08Rc9PJYMbqNW2u7L3MvZzD3bnDSSBwpPdvs1hf3T1rXNhTScVTRlpc7xtxm7jLZ+xfdisw+0YWFmPvxnuZL7grpc1tFp0zm6elOPoeb9rXY4mde8ZyjHhYnUW2A6V5kpVktPaz6HDBZNK4VTqz1LJswWbCw4ncCIlvOPRr+tepKS+5nz+O66fejziGOXNsesUkpjjYM5IOyKfhQbX1FceGs0nKR3+IKemhDDj2TVtrn9zUY72b4fh/s7yI/CbB/hcjrfatsuOMlVU+xzaTPLDK+q4vkndg8YXwhif8AvcK5icE68I2P1tVQl1RTM5x6ZyimXuKhWRHicXRxwkc/PzpvdUwVp3Hk8l7U5MmCmaKOR5FEfGC24JvppyFq8/URSyUvY97w2cvw0pTd11f5Fr2T7AxYjCQ4iXEyrJKWNlAKqAdN/Cu1YoV00fPY82ok/M63fPI5hcxOBnfC4omXDH3XBJNgdnHTSuWDeObg+D28kI6jAs0NpVz7lZ2uyCPBTd3E7OjJ3ilt7G5AHUVGpilkpGvhORywPqd1ZM7MdhIZ8EuKnxUqM92stiFUEjn5V3eXjjHdHgQy6jJLr63u9ty47L4RsDjViZxJBjY7xSD4SV94X5BqnDHotduxvqc3mSUn93DNq9yeI6nmK6F7mJyLqaHuDEK8z/zQBTwtc6V52OL7HTJvgfZzoNgK3qjNK0NStajYSRg+3LXxf/Yg+lcmp+/9D3PCV+Uq/uK3svkWJxUc0kOJWFEkClTxankdK6oYo9CZ4mXU55ZpqFJJ+iLMez2Rm/rsctufCDc+tNY4J8Ezy6map5P0WxcYrK4cLgJo4FNiAWc6sxvzPSjO/oaNNHGOPNBGR7MZlHh8aJZQSvdMoUbkkaVz4cnRB7dzv1+nll1MaaX0oHN8+kmZEKF2F+7RRr72w035Uumef4KlmweHPdNza4/1K2XByQpIsylJCCzLzF9Repn/AFUvTY001rRZMkuZKTPUOzUATB4ZV27vi9WAJNd8t2eFiVY0Qe2ZBwp11WQVz5lUK9zv8Pf51+xnuyeJI+3w392TCu4H6SkC49DSxv8AIZWsio+Ix9GrKcZfw4WA8pUJ/wC5WP8AtWedOGTqOnwuSzaTyX/zuaDOczM+AwqKQZZWWJwNwQba/Ot5RUpJfqeXjm8eGcmt19P69zOZ1hBETEP/AI5EX1DWNc+G/O39z09ckvDUl26f3N37QktFh7eH5GtdUvpX6mfhP9V17Gc7G9qPsYxCLC0rO6kEXshsRrYGtMeSaxrpXY4s2PB+Jn5knvJF/wCzuEzwZlGx/vGA1GisVve3I1pij1Yq9ScsujVykt0mv2oyuJSXCTlCTHKmnS46g8xXnuM8Z78M+DUqrTfoX2V9u8TER3lpFFtwOL0Nq2hq5LncwzeF43xt8GywWNw4w8+LgAVHBaUdJPLreut5YuDnFHkrTyWZYpc3/kjz2PKL4A41iO8knYEXF+C+htXJmhHyo0zv8Pz5Hqp2tnx8J/7Gn9mGIEmHxOFY24DceCyXJI9RXTgkpYjh1eOWHUyUeE01/Jjc4wUmDn7tiUZTdGFxxLyKmuGWOcHZ7eLV4M8Um1fo/wCC5y3t1i4rcZEi9GAJ9DVw1U497+SMvhmGW6jXwzdZHioMSHxMKBHeyzrzvvc9eVd+PIsi6o7Hh5tPLBPol+5aBedDk06ohHmftPH9rb9Qv5GuDUv81foe34b/ANpP4ka3sKv/AJZhLfhe/wA69Bt0eBg+xGU9pkY+2EDnEt/rXn6p1k/Y+h8JSlgcX7lHjcc0+GwrMdRE6EnorsBT1T+tfoZeDK9PJ+7/AGLDKu1ky5auFTDN3dmUz8JItck8q3zec4P0PP8AD/wscsOW9/i6ZsPZ1CDluHLDjIZ2UnUqbn4egrpW6SOLE9rfNmovz+dOmanKdaOkTObU3vpaigqiljhAHSuWEK3ZtJ2wifDWnslsQ7oF9/SjYcTC9vP/AFg/wJ+Vcmp+5nueEO8a/wDZkn2bEfZsR+vX8q7oX0I+fbXnZF7mqHO1qbexaRCz8f2Oby9N6yyP6JG2lX58bMP2QwscuN7uUAhoGsfwtyI9aywK8UkdPiM3DWwmu0V/qdkmYvgsSklhdDwPcA+4Trby3rLFPplTOvW4VnwKceV/BL7e4e87upukycSN10oybZOr3I0EvN0s8V701Ro+zuNvg8MdNE4fVbCtZuXUzycKqFd1yV3a+cdyqDeRr+i86zy2km2d/h+N5Mu3bYouyiX+3T/cSBogeRZrG30oknHEo+vJGTJHNr5TXC2X6E7D4bvMnw7jeJmv5FiKvURb3Zn4Rk6JxXr/ACQuw8UTZjEjBmtxPYC4D20LdB4+VXplJ7v4H4o8KyeXDnl+lkHtKbyy3378X/brHCvzv3OvXNf/AB3/ANTd+0dLQ4bzH5GttWvpRl4S/wA579kN+x6ThjxZsptNHuoP3T1rpxP8tHl50vxOW/UkyxtlUeMlYrfEyhoAd7cyw5DU1jOXlQUVyb4Mbz5pSf29/Zl19lwuY4eOaWEOGW3ENHjbmCR5Vv1xktt0YSxOMqls+3wZbO/Z9HFFJPhpnKxgFo3Gm/3WrnzYouDklwd2g1GWGaMJO09qMTDmsiDEYdDdJhEpW5+MNpYdbmssfU4Rj6s31k4Q1OSd/bFL9Xsbz/8AmSLHpipjIsfH3fCOHjtqp0610ywwcXR52LUZoOLlLYz3Y3GvDi/ctxyxvGAdjJ9wH61z6WbSlFfoep4pGPXjzPhupHouDSHMMMrTxLJwkpIn34nBtpztzrrhPqjdfJ5WfEoT6Xsuz9UZzMfZ1CEeTCzOvApYxuPd0/SNZZccZptKqNdLqMmDJFdVxbqip9mTv/SLICeAwEuOVwdL1Gkvodep0eLP/q4x/wDFX87npinQePKum3Zws809pyWxTfqV/I1w6hPzVfse14c70s69JfwbLsAhbLcGoBuQ3lvXf0Nnz2KajC2YT2l5grYqVlNwoEa+LDp11vXn5PzM1I+hwy/CaF5J7Xx7t8DOf5ScLDhYW0cQF3HMF2Lfvp6r+ov0I8G200l8m97AxGTKYIz8Eiuh90E6lrfWvQmnKPT6nhaaailL0Kv+kDlcWEwJIlk7whwuvuufdGnMX+lYuVTUFz3OjHijjwSyy4uo+7NxJDY2+Y6eFbWRdgcHShNBYXBy8Ka9QZUnbxrnpcstAmO+9FxArM8knWO+FAaRTfhIBLDoL86mbtbbepcOiNuSb9jBY3B5jK5kfCOWY6n3fQCsJYVLdyOzF4tLFHphhJGUrmkAYQ4NgGNyCEOo571pCDS2mcubWxyScnh3+TWYOaVlV5U7tyPej6HrWbeRbE3e/BV9p1xzLwQx97E+pC24lI5MTVtSyWm6RrDUQwNTjDqkZ7L8BmUEomjwbcYFrnhIt86IYklSkLPr3mkpTxbr+C17Q5XiJlSeKA98wCyw6XBH3ulR5FvdmuHxCWDG1GN+z9BMtwGPcLh8ThWWEX4ZPdvFpoQQdvCtPw+3NnMvEX5vWodLFhwuYYMGMYbvouK6svDb05i9XHDL/CxZNZjcryQf6bEWbJMxx0nvRdwh3drAKOigGmtP9XVPcb8QfQ8WBdCfLfP7lrnWQYuOCPD4GHvId2A4eItrdnJNGTA5vd7E6fVw0tdEeqXv6C9ksJj4h9mxWEK4V+LiPu3QkGxuDfek8SjtJ2THVNyuMOl8ossJkUuBwz/0fwy4hnYu5HvshGipfQW0qpLhRZMeiFymnJsyEnZbNJLs2DJJPETdb3ve/wA6zWlp2pHXk8XySh5csSr/AG4LbOcvzrFBO9ww/qwAoHCBpz86rJgc39UjPT+IvTr8vGrfruJkOAznCd4IcKoEhHFfhOovYj5044nBUpE5db5s+qeJX7bEPGZTjMTjsLBj0dWmYM1yLd2Dra2gFTixOORuW5Wp1ccunhjxx6W3ckvYsZo8dgsfJBl8TSA++q6FGjGl9dL8qWPFJN06NdT4hCUIpwt1u/QkZric4xqiA4QxAn3j7oXzNuVaSx5J7Sexji1ePD9WLG+ri27r4KLD9iMyhcd1AGKPxhyQeJgbg68r0LTtvqTE9W443h6E03bb5bPRcxxGYPhFeNFjxmokjsPfB3K8hWslJqk/kjHKMd5Rv0R59F2UzZXDjDgMrBwbrcNe9651o1F2mdWTxfNOHRLHFoc4c0w+KULERicRdyq27thex4htShhkp7OgyeIQeBRljuX8L/cuc2x+dYmMwtg+Di91msgB89dquWLJLaUtjHDqceP64Y31drdpF92J7KjARvxsJMRN/eONlG/AvrWvSoqkc66pSc57t7tl3iEYowjID2PCx2BG1KSky4unb4PMcz7MZvPIzyRK7HS5I1A2t4Vk9Ipbye51w8WzY49OOCS44JuCy/PIoFgRFSNbhbEXHEbkXtVvC6rr2OeGr6ZX5Sv/AJ2JXZ/2dMknf4yVHkA4o4hcqr7hpOtjVQxRjH6diZZcubIp5t67Lj9Cpzbs5m+IlaSSNXY6cRI1UbW8KzekUt5S3OvH4pmxfTjxpL4J+Ay3PIYRDEqKg+EArcX6aVawPjrZzS1bbvyo2M9h8mlbNHfFKwOEQs3FrxSNoCDzqcGPovq5K12oWoyQUVSiv8z0lDxanfcmugy6RVbeiiaFOx6UDKi9/wB1c7RR16l2BDnQ303/ACrGTb4NVsORI3U/M1pCHsS5rsGUYD4jp4nWr6ET1WC0ROu/jVOHUKw4Y7Hcj1pPGkw6mGIzrZj8zR0IGyNLAzKyqxUsCA3MG2lJwsUXTTZiJ8tzZeLjDMi31EhJIHMC+tZS0tK0zsxeIKU6yY403yVK5rONpX/aNcik13PdWnxf2r9gHzjEl0SN5JJXNkQM2vpW2KMsj52Rw63Jh0qVQTlLhF6uTZ3yU6dJbfka3eBf3M8xeIz74YjX9OZhhWtKZEO1nBZD5HY1lJ5MffY7sP4TVx+2pGp7M9q0xBEctopT8LDRW8L8jWuPPGXPJz6nQ5MK6obr+DTniGl2FvE102jgQ4GPNm1/SNJStsAySeZ/aNSthnXvYkXI2JFyPAHpVJiY5G5/dfnbpehSDgQSm1uI7+NG7G9wQ5HM6+Jpq0JneH1vrS+oo5g2wY28zQnIBQuum4GhPxDyO4obDq2oAyNaxY/M069wsWPS/WpfAbnDTXmaoT3EAP4j8zRVj9g2bxNvM0qt0FCMQPI+pocewdVbinzJ9TTTAVB4n9o0CFLXva3ibanzPOnsuQEUaVTE2KBbS1KwYh28KYIqVTrXOqZbYhjty8qb4G2NMhvrtWSbKb2Hyuov5CuhWYj3dC2ovRTEnuIsWnlT6GPuGsA2+tIL7HGL0F6KE2NmI61LQBQA8Q947EeFOKQNPp3PGcwW0sg6O3+o15kuT6vE28afsXXs6QHMrneOB2U9DbcV2aRLobPD8YberivSJ6kjG3xHxPjXRscPcTFYdZ4mimHGGBAJ3VuRHrak4qS6WJOWOSyQe6PFMbhmhkaNtGRiPG4O4ry2qdH1mOayY0+zPTuxWfjFRFJWAmhAuT99DsfOvQxZVKCvsfP63T+VmaXD4NI3BzdB01G1atqPc5OmX9rOLJt3qDxvU9V9yumX9rDUaHUNyJBGnnQpXwHQ1yqEEZIPIDc8h51SsTaXJCxGbYeP48Ql+l6jzsd11G8NJqJ7xg6DwuOhkP8AVzoxOwvVKcJOlInJgzQVzg6JDRkGzC388qunwZqmrFd6Si/UGM4uZIwDLIsd9dTrSk1H7nQ8WOeR1ji2R8NneFe/DiELdDWfmY5P7qN56TUR/wAG3sIM9h+1DC8YLsvErD4SfwedhehNOXQu3cznilHEsktrfBOjG/X8q2tGTiHwmppDAZNdKbe4HcNvKi0KxdR68qFXAxbVYmKByFAhACaLDYLi3PX86djEUHahsRU3rmVPYqgr7/WolJ300UlsckZB2qoRaFIkhDYjlvWtOyLoMpoOtV0j2fAQXSpr3AUIbU/pW4uWEy1DpMKE7vW/OnSFQsMfvCqhTB8UeH5qP66X9Y/+o15U/uZ9Xh/pR+EXnszv/SL/AOXf91dukry2eF4uv+tXweqiHStuo4zljt9D9afWI8t9o+G4Mc5/Gqv87/wrg1KrIz6DwyblgXtsZ7L3USxl2KozCNyCQQr+6D6XvRp0nLpfcnxRyhh86HMdv34NH2s7GtgERxiDMrsQLggqPu/QVepxqNUc/hOqyzcoZHfdGWZZHZI4v7yVwi67EnessEOudPg7PEtRLT4eqH3N0j1Ls12P/o53nlxpdVQ96liF5E2vz5V6EVGKbW1HzkZZ8kqk3Jsx/a/trJPxcN0gX4UGhbpxHn5VxTnLLLpR70MOLR4nmybtfz6Fl2Z9mgljWfMJWUyDiWFSQVU7Fj18K7IYowWyPAzZs+pk55G/j0LHMPZtCqM2CkdXUEhGJPFboeRqM2JSja5R1aLPLBKm7iyB2T7YOjCDFEshPCGPxRnbXwrmxZ2tnwenq9DGS8zHs/5Nb2tzoYKLiFmlkFohuLfjrpzZOiPucGkwfiJ12X/KPNsgySXNJ5DLKywxayPqSzHXhXpzqMGNNdcuWHiGplLL+HxPpjHmu7Ng/szwHD/VvKj8nLMR6itpKMlTOLHGWKXVBmSz/IJ8vkSQniCOHjkGxsdQehtXJ0vFkT7M9mWWOr0zi/vW563HihKolXaRFcW8eX0rsdI8iP1JBhri/Oix9Jytrt6UbB0sPi50dS4QUN3uab2YUFxW/nagVBgf801LcBtTbQVd7BQo8vSluwF4jahoRTK1z61ydTNqDVdbVXTInYlJsP5NaJEvcfC89vCn0u0iQ+AcqdeoBFedKlsMVDR9PYdCGP8A4oTVbiYnBt9anZtgFEnvjpVxaQp7Jnheb/3836x/9Rry5fcz6rD/AEo/CL32Yf8AuUn+Xf8AdXZpPsPC8X/71f8Aqer2005cq6d32OM6196l7Aluebe1Zf7TGf8A8V+hNcer/qfoe34T/SfyzCYz+7Y9LEeY1rHE2po6tdFS0uS/S/2PT+30vHluEkO7rGSf+w116zhHkeDv8x/H+xhOzYvj8F+t/caz0n3M6PG/sxfLN57VceUjjgU27xmd7cwCQAfDar1UmkkZeG41Obm+2xgez2BGIx2EgYXRn428lF9fDQVOkj9TkX43N9OPF67s9xke7XH8gV10ebEGFiGUnqPlzoildilVNHjnbLCd3jJlA0LFh5NrXm5VU2fR6KbnhjZEx2dyYhY0l1OHXhVuZUm4v5Cnlk5JWTo8SxZMiXKd/uaL2d57Bhu+imJVZmDhxsGAtr4Vrhyqqkces0D8x5cW97tHpGGlWUAxOr+RrqTjLhnlzUoP61Q1meWrNE8EvwuDa/3WtoR62pTgpR6R4snRNTj/APqK/sbhpo8KsM68LwuyL0aP7pHzqk6STIv6pNcWXirbT5UWq2GAVuf3/wAaE0kMXhptgcwNrj1ppvgBPrUtgKrctfDwq9iRPzFNsfY4b+dAkGTb+dKW73CqM/hTtXFiVcmsyzhS+vSuj4Mh/gF6dbAOhN6d8NCSOtp5fWkuSqCXbWm0rBqg1Io2ewHDSlQHE8qLChyI+8L8qaluTP7WeCZyf6+b9Y/+o15kvuZ9Vh/pL4X8F97LBfMn/wAu/wC6uvSusZ4PjD/61fCPWVGnS1b3K9jlE5Gh2Hc8z9q7f2uMdIU+pNceqb6z2vCV+W/lmCx5tE/jYD10rPCryJHR4hLo0mST9l+56l29j7vLMHHzVYwf2DXTq7pWeT4OqyP4/wBjB9nP/X4L9b/Gs9L9zOrxr7MXyzRe1ZycdY7Kgt6lqWp/qGvha/Iv3/2IfsyW+axkj4YWNa6T7W/c4vGN9RBf+J6yvL+edbN2cAlt+ulCj3Ko8u9p9xjm/Vp+Rri1C+s9zwxvyP3M3lOVSYjEukWpWFpOHmwUC4HjrTx43PFt2ZOp1S0+uXVxKJHHQbjcHQj0rBprk9HHKM19DQ7DO6G6synwJH5UJ+g5RT+5GnyPt3PCQsv9bHsQfi9DW0M0o8nBn8PxzTcdn6npOCxazIksbXRhodyOqnoa701NXHg8OcXjfTLkksfnRuKjmc66aUBRzGlzYjr6WPrVe6GCF5Xp7ggo103pJCYJUk06fIbHW509xhSA6eVF9iTP4a/PeuGDvazdqi0w5+ddUNlRi0SFP886pVwSPg+nSp2iUgkbwpqgoJFJ8+VDaBnJHvSunsOgraedF0ie4PCKLKDhHvLQm7Jn9rPAs50nm/WP/qNebL7mfU4v6S+EaD2V/wDuUn+Xf91delX5Z4PjH/er4R6wBprW+9HKEovYDe4pdL4D3PIPaNixJj5bahLJ+z/zXFqJXNn0Hh8OnCr77lJkeWnFY3DYZRe795J4IvvG/oK00sLbkcXjWZJQwLn7n/oeme1UD7Iltu8svkA1qrUpdKZn4Y35r+Dzbs4t8fgvGUfvqNNyzXxraGL5Zq/a1g7YlJOUi2v4qxo1KqVl+FSvG4Xwyr9mb2zSP9KJwPPer0v2tHN4xtnhL1ierjQA/wA710JLucG7CJ287U4xvgd7HlHtIl4sc/gqL8hXDqGut0e94dF+Qhz2WQn+kJZeUcDAdSW6fKt9K0oUeb4rGUtXbWySRss+7IYTFt3jqYpCPjj+8erDat2otbnEoyi7g2mZLH+zbFpc4eVMQo5MQr/71zz08JfbsduHxTU4vv8AqXuZXF4OWJis0bRuN1YW+XUVyzg4Omezp9THUQ647exsvZRmLfaJsKT7jRiRR0YHUjzrs02+NnjeJ/Tqun2T/c9HU/WtraOTscRrvQn6AJr5UdgEK+NFME/UW9/406AC52260JUHIqnx1qnFhRw3tS6RClqNrE77FDgB15152GNcnRkss8IddK7I0c5MEfOqEOGgaF4j0p2MdU6UmAof+etJg0Bf06CpcXVBVBDzp0FBIut9goLEnSwHnTqVWEq49T59zKUNLKw2Z3I8ixrzW7dn1ONVjS9jRey4j+k9fvwOo8TppXZpX9LieJ4xB/iI5O1HrSoSLcJ6Gt69Th+GVnaLOUwUJkcgyEERxggkk6XPQC9Rkksau9zbBhlnn0R47s8Ox2L1LvdnYkgDVmYn+NcEISySpH0Go1GLSYrnz2XdnqXs37LPhITiJhbE4gDTnFHyHmedekoqMelHy3XPLOWTJy/+UL7UWtg4gdzJoNjoDWGpjUUen4avznXoed9mx/b8ET/9w/fUaR/UzXxpfl437nrXbPI/tUDRgWljJePx39311rbLHrjtyjh0uZYsvV2fJ5R2cxP2fG4eVrju5OFwRqAwKm/qa59PNRnT7no+J4XlwRyQ36f4PbpU4SQdeY6EHnXZKrPGT22BEgQGRzZIwWYnQaain1JKx9LlsuWeFZ9mXHLLO33mJA5nX3RavNp5J0u59H1R0en659u3qy+yrKJsuhwuPa/HKzGWM/dQn3VPS6115F5TjJcHkaJ/iVPHPl7o9PwOKTERiWBgyHW33lPNSK1UoyVowlGWKXTPn+RwDpceWlNkGM9qjgx4cNbvNTf73Bb71c2q2r1PS8Li3klXHr2Kv2Q4UtPicVb3EURIfxG+tq2wx6Me5wazMtRqpTXC2X6Ho/hsRatKfKIHDfnSV9iWhCL78/pRuPgJhz8KaQpAj5CluuCnucnOra3FYgHXejpQrETehoLQRTQnlQHJSYVLHTpXHGk9jblFjDrtXTZi0TUH8KBDoNx5b0KgQYWht9hnBN7UN7DsdIpP/MQDLSbfcfIJXcKbEqQp/StoT601bXIL1fHc8pz2XO2LwvFI6XIupHC48CDtWXk5JLeR0x1+HHL6cK+TO/8AhzMP+hf6fxqPwj/uOheOKq8pDuFyXMo3V48HIrqbqwtcHw1ojpWnfUTk8YjONPEi9OY58RYRSfNf41q8E3zM5PxuJcYF/mQk7GZtiXvIqIW3eSTUelQtNDluzWXi2pUenHCMfg2vZP2e4fBMJpW+0YgbFh7iHqg5mt/pjtE8/pnOXXkbb9WaTNDMYpPs5HfWunFoLjcetZ03w9zoh0xdyVr0PJ88w+b4tg0+GZitwBcWHiNaiWncuZHRh8TjhX0YV/mVsHZ7MlZWGDYMhDKbi4I2I1pLS9O6kaT8X8xVPCmj0TslmmZvMy46DhThushtcMLWAsa3jFx5dnD5scj2h0g9sOxoxd5YCI8R95TokniTyNTkwwlwdGLV5sKpbr0KHB9p80wQ7mbCPKF0B4S4t4MN6IwyR2Tv5M56nTZHc8bi/wDx4K7Os/zLHWiXCSKhPwcJVPNiaUsWSe0pfsXh1uHDvhxNy9ZFx2U9nhjcYjMCHkU3SAaoDyLnw6VpCMceyMMs82pn15nft2Rs8/wv2nDzRH4mXiXwYfCBRNOcWmaYcnlZIzXY8cyXH4uKdlwSSPIgvIF1AtvxDauXBiyNdSdHo6/XaeM/KcOv19jWL7QMxUWbAOW69229dDWf1R5bz6T+yXwVUHZrMczlMmJBgjJ9520fh6KtKOBdXVN2y563JPF5WKPRD25fyenZXl0WHhSCBeGOPY82PNm8TWjbMowUVRKf6c6VFdhG386aXqCOY2H50UqsZxBNqYA39aHvyCOO/wC/rVUqJOXQ+dTSaAVeYpv2A6WxUg0VSQUV0YrnSXYomQL09avq7MQ+D15cqpexNjwv6U0NjlzT7BQ4r8qncBAddNhvSUQOKc6lpjsTw50UARdhb3iPWqtPhipegrSt+NvnSUfcFGPoCZG34m+dPqT5DoiCS1vibTxpdSHSBfxLHzOlJU0NIAqL+FCaWwHN6/I0bdhimRr/ABP9ad2Qkqo5pm/E3zptuh9KEZid2JHjU+4UkAfH+PrVNjuhyOZhpxNbxBp9TXBLS5AknYn4j9RT6pBwNlfHx8T50rdgl3FOmvMa1STbHZGweXxwtI0K8DTHikYfeNuXQUuEJRjbbRL+0SW+Lxqt6ClYBYmxYk367Ub1sOlwIpv4VL25GKVHP+TSXAMJtrUe5O4OnOnW2wc7Ci1qLSErOIFSygCAdaq9thWwSw5VSoBxvDnStBYjgWNPrAgx7Vk9lsNe5IhOoBoTYNEsWOopxjIhDgAtVU+RjqbXvTGxfp40gOHPpQM5V0voFG7MbL86KslyUSkzDtdgITaXFrcco7N+VCgl3M5Zq4RVN7S8sBt3sxvz7s2+dLpig83cs8v7ZZfMbRYoA9H90et6birsI5bJeOz7CQi8uKiHP3XDH5UeWrH5iopMZ7R8uTd52v0iNj5GlSfYnzq5/wBRqH2lZYTYySoejRkEedCimH4hDuC7ZripCmXLFJY2ZpnMRv1QW15UPbsUpxkrss2wWZG/eTJH0C2IHqaONmEZRfBAzjFY7CqJGkjnU6CG4Ekn+EDenbQWt6OyXtlhcVbgEkRJ4WDLZFf8BPKlwVjn1Rst8wxiQreRiOSqouzn9EcxQ77l2ZVu25mkMOCQxgHhkxMo4VRvwm9NmXmJyaL1MFjueLXiPQAj08KNy6RGxcuY4ZS8zYd0Go72TuyRzt1NP6uSeqPCKxfadlxXiZnV9iqoSL8yptqKXT3sz8+K2bBX2lYA/cxJU/eEWh8qOkfnx7fwT8H21wElh37xHkJV4Pzp9PuUsqfJYY7P8HGoeTFx2O3AwZj6UV6sHkRRv7SsuBIDTyW5rHcU9ifOQsPtFy9jYtPH4tFYCikCzo0GW5lh8RrhsQkn6JYB/QUti1kT5JfCQbag8weVK0uTSwWBOmw501XYdphkU9kyRthp1odDFN9uRpWuaBihNrU3JegjmU0r9hhEaeVHV7EkNYrbelZu1wUOrHtWdyG90SVHOtYti2odt8qpO+4gwOtMBy/hSACadI0eSQ2jjUux/RH+9NETlSMhhstkzQLiMbI8eFfWDCRNwO0fJprfFemYRTlwX2E7MYKIBY8JDpsXQFvU1No0jiS7kxcthJsMPBY7+4NuZostwSXLMD/4YjzeRnWKHDYGGRo17tVSeV1JViT+G/WnwcnSpSpknN/ZZlKJdpHgt955AwPpehlLElvVkLKMLiuMJlhwsuHUWaaWIsoPhekpehU8cuTosix8EjvJl2HxzyHVwi8NuiA7UImUdt6sqs5yrDn3pcnxuHlvo0DKEB8qrjkzavdIi5R2wzDBvwCGafDfglRnkA/xgaUkadTXuizzPt7FJioZIsFPHi1QxxrJYL7/ADUHZvGmxKdvdFnh8ox2Jh+yTYdMHhS/eSM1jPK3FxEqymwN+fjUu0i4pyl1LsaDtJk0kjQT4V1XEYQARLJcxuoFrEDdj1ovc0njtGL7QZpiIUnOYYAxQ4ogTcJXhdwRZ4xe4bQa02u5g8m1PsHjPaJMIEjy/ATLZAqySoX90cxYamnsPzZVsjP4HDnEsHx+Fx+Jk/CrcKA+AOwoRLTlyjUYbB4kDggyKJY7W4plVnt533p7jSXHA5hcgzbDwMIGwtrlhAyXdRzC1Jo4SvaiDhuzeX4p+LGTlZx8UNyljzA9b0KuSnib+7ct8X7McE3C+EHdSLZlMrh4mI24lvqKYngS3/gteyOOEySq+Hw6TYdzFIY0ARyB8SeBuKLReNKqLdoka4khhbwKaUrLcSqzHsjgpiD3XcOuokgPdlT1JFG3czeJdhrIcfMk74DFsJJYlEkMw0E0Vrknqw0Bp12DHNt0zQF78rX/AJ1qTZbHX9LU2t7AEc+nOj5AK19adg2Bb86Vse1CtRb7IQMn8mqSl3AZXXX6VE02NBRnfwrnUO1l0Pi/pWqIHQfn+6qpIS2Y8m1zTB8hIuvnQBGzHBLPDLh2NlmQoT0vsR61RE42jJZf2mOBRMLmEEgbDju0niRpFljGzG3wnwo2MsVrb1LODtjDKyLBDNIWazM0bIFH4r1FrsbK73NITY+I2oZXKKPH9lsM7F7PEzG7cDHhJ68I0BoqyUqFw/ZbCIQSjSsuo43Yj5HSmFSLdbBQoAUD7qgKPpvSt9ykqZxNhe59CaLfYHXcPvm11+Yv+dFvsJxTEMxvb3f2BQnJ8goJEDNsrixK8OIjVh911AV08QRrQ5bicF2M66Y3L1vxNmGD2IbSeEX+6o1f/am/cx+qD2Cm7YCUrHlkZxMzjVmuiQf425EdKZTyXwO4Lst7/fY+ZsZONQraRRnoo2NJtDhj7s0STN+iByAQACma9KFkna249FApLcEkhp79W8+I0MfcRl566eJqVwGwzmGBhmFp4lfmSAFb5jWnS7k0VbdmcLvZwOgdqK3QO7LLAYOKFeCFOBL3Ivck9SdzVVQ0iNm+YNh4+NIDOL2ZBfiA/ELb0u4mVk3bGBRYYfEM1vg7p9fC9qewnNh5Fg5pcQ+YYtBE7xiLDwA37uO1mLHqbA0WjPHBp2y/Ee3hSTNU9wrcudNSGDsBVN3sHYW9v3UAxSb+Yo3QuwvGKT6uR1QjHShWxU2C0WulZyWw0wFW3Oud9zW7HAR8qvHJMloeD1smlyTQ+u3jToTDRtfT60xUKp02pWOhWlPwkAgcjtQm6F0LkVZCugAA6Lt60KTQuhMG1+VSWApFVuM5z9am33EcEtTbfYAVU0bj2F86VWxUA508f3VW4UdY7jTpSaYUUPbXN2wmBnnjJWXSJCLaFyPe16ULkxzN1VFHl2EGWY3BRQljHmENpwTe8re9x67cxp1qnEwhs+O/8G24LaaaaedQ0dtgldaK2oYNuY5U9qoDitL5AQ60bVsKjmFOLVAkwAOVqLXYbdnKNfG2lO0IONmU3UkHrSvcTjaD799+LXrzqk0uBdK4GixPU33J3ob9AoIvYWperCtxOLnVboZydevKhpUKzhceN/pRYWLw6+dAewrR7ActxTtjugWTf6UL1EnfAVr/ACqdqKuhp12Nc2RJItCIbGsoTinSLa2JKjS/KupNMye2w8m/SrQr2HANCadis5TvSr0GzmG1MVik2uTtSAULz60qATh5etCsdnEDrtyp1YtxBc7UDbFI21pAI29qdbgqEZRp40mvcEwGXlRSTH1FdnuULi8NLhnNu8HutvwuNVP0ppmeVdSKLs/leKlxMWIzBFT7DH3MABv3jcpT00ptowhjd7mp8PW9QdQitvTGJJJrrtR2vuCED25+VLnkbOLD60XRJymw6mqe+6E1uJx39N6N0OjlcXpJ+wnsL/PnVNsLsGQakmi2lQxW08qFYgADvT3H7iFdBbQ7mnuu4ggdByJ50pJbsVHcRHlTqwo4NtR0gEX18qnpoEI7Wv5VSVlJWGvOofADctc2b7ClyMc/UVjFfUjV8E1a7UYsssAoKm4B1G+taYznyumT+6W+w26CtTHqdclfi1AOgtWb5OnG21uMtyqO44nP/CkxnPVDjyCu3rSY+5y7+tIbBOxqZDJWWrcG+utaxMMzoexKgJcDW9RP7f1Ix/eV/M+tSzp7AmhciFOxqmJ9gW3HlSkUwG3oXAHHb1qiUSsMgINwDr0rWC2ZE3uOtEvC2g+QopGcW7OjiFhoPkKVcDbfUVko19aT+9nQhEHxUhDcHKh8lP7R1tvWq7kIR9jUR4EI2w9KHwU+QhuPI01wJgNyqY8jYI+EedU+RLg7rTYHR0mIV9/Q1m+BoUfurVDP/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xQTEhUUEhQWFhUVGBcXFxYYFBQVFRcYGBYXGBcYFBcYHCggGBolHBUUITEhJSkrLi4uFx8zODMsNygtLisBCgoKDg0OGxAQGywkICQsLCwsLCwsLCwsLCwsLCwsLCwsLCwsLCwsLCwsLCwsLCwsLCwsLCwsLCwsLCwsLCwsLP/AABEIAKoBKAMBEQACEQEDEQH/xAAcAAABBQEBAQAAAAAAAAAAAAACAQMEBQYABwj/xABGEAACAQIEAwUFBAYJAgcBAAABAgMAEQQFITESQVEGE2FxgQciMpGhFEJSsWJzksHR8BUjJDNydLLh8VSCFiU0NUNTYxf/xAAaAQADAQEBAQAAAAAAAAAAAAAAAQIDBAUG/8QANxEAAgIBAwIFAgUCBQQDAAAAAAECEQMEITESQQUTUWFxIjIUI4GRsTNSQqHB0fAkNGJyFZLx/9oADAMBAAIRAxEAPwDRywgknlXM8aTs9qytljJvp61L34C63CRbW61sm1HYh78Bynmau3wIb4BepVj+BZE00pbsYh2psQvCOXrTbIoDh1p9XYe4J/Ki0luKvQVhyqW00go7wp9SHTHKSqgaZ23L/ansgpkeZjcBa5cknLaPY1jHmxtpLWHOtYy7Pkig1XUE1VNgmOm5odh00OqNKaiyg40OhFUoyoh7sfjG96umJqh0Kd+dV0sQvD10pVZQSE/wp9LF3COwoSFuLehpJci3C4QPSmkhgldLj1oGLahvcDh40AcH1vSELe1VsAobTXahBQoOmm3OmMK/yNDBbiqKQHBaYhiRiLm1cqkuxpREkGvnSS9hUMTSIti7KgOl2Nr+Aqt1y6HGMpOoqyPLmEO3fR3G2tHmQf8AiL8jKuYMAY2E/wDzJ461PXj9RrBl56GORyI2iSISeV6acHwyZQnH7otBuLAi2o/OqkvUi0wYW2vzpPp7g0cN6NgY8V0P0otCG3XX0pxkCYPd8zTvcE0xzgJ12ov1QKl3OdCb/WpatgnWwIh8OVCVA3bGJYrHWmx3sGOVN9QuB7hqa3CySkelNQfqDY8kIt5VpvwyWwhGB66062C7HCBsB606dgmAVvvtRsh88BIm3hRsPcXhFv53pAKBzv51KpiYq286t1QBJ1O1F3wIQfyKJAdfx9KjYqxbWOlqakJ8bAvQmFHdL/KqGED0p2IULpRYVQcY8eW/SixVuIR4/wDFAyIW36c64oz6djWgAot5Vqm+SGQc4y6LER91ODwGxupsy+INXJWlYrdNJ1fJ512hylMNP3UZLJZSCdTY9TXn6iPTNn0HhcnPBFS33oXsl2dixnfTYh2VI2EaopsSTzvXXhxxjBM8LWZp6jPK3STpIk9pMhjwvdtA7FHvufeUjxrDUwSkmj1PC8jcHjnvRddk86MwMEjDvFHEhNhxr0J61eGXVF2+Dj1+GODKkltIvxGTzXT9IVq3GrORO+E/2C7npY+TA1e1Ba4OG4Gt+QqbT2QJHSyqp99lXlqwpt13HDHKf2qztbXUhhyIIP5UL1JW2z2YRc/iUeBIBoW4KOzaQlj1B8iCR52p8cAnYvEb6HTlSbF2Ik0utgR+0NKXXbqy+l0qTJEK9WT9pa0S9yZLbdMlLGLizL+2v8afD5GouuGDBio3d41cM8YuwB/LrSi4tumOUJQipNUmSGKoOKR1S/Uj8qJNLeToUIObqKsblzCFEDGZChPDcEHXloDpR5sFwy/Iy30uNEphZrVp3MtmrGMbi44jGJXCtKbIL7m/PpUTai0n3NMcJSi5LhEoqQT1/hTpcEPcGaRVHE7Kg6kgX9Kl9MVcnSKhCU30wVsjT5lAEMnfIUW17Ec/C9JZcSV2X+HzdXT0k5RpoQQRcEbEHmKtmYjaDUgKNydhRaSsW90gA6DeRNf0l/jR1R7MfTJOulghlvpJGTy99f41HVFvZl+XJcxYTjh1YgL+K4IHrVcbslU9kB9oS1+9j/aX+NLrj6lOEl/hZxmj0JljFv0l/K9HXHuyvJyPiLAy3HxTIzxNxBW4T1B8ulCmp7oieKWOXTLklW1F9K03IC50OwEdQQaW4FMzG+/mK85TfY6ZKiVANq6ldGExuUamrtVYLYwXbof2zT8CflXBq/vfwe/4P/TS9yZ7L8OWw2II/wCoWu6C+hHzjf5uT/2f8idvJv7uLdluzW2HIA1y6qcdo+h7XhOKblLJTrhGPwkTSStwH3YI+NyPOwF/Wso4/wApyZebVL8dDDF2kt/kk5RgJMXikgWUxqVLu4Oth0rTT44tOTMPE9RkhkjixurVui2zbK3wJjaLEO4fVSdCCOoG4qcy6WpR2K8ObzRljy71w37k3EdtA8AEfuz3KzNbQAc18TWmTPJQSXLMtJoo5M0lL7IMrOzPZg45WxOJmdIuIqgU3ZyNyb8q1xY4wW6s4dRqcmok2n0xT2SJ2Y5a2XmOTDSuyMSCG5EcmHMGscr8uSnE79DWojLBl3a4ZOzXAxY3DHGRu0bxIeNBsWG6t0rSfTODmc+OeTFnWNPZP90ZXI83aGWKZWPAWCyC+hU6a+pvWOB9ORxZ3eIpZtJHNj4vc9DzaXuBK5NwAeHpqNKufUk7Z5sF1tJHlmMnbgLBrszAXvzY61hjj1ZFFns6rJ5WjeXG99kv1NFnfZj7HHEwnaUyAcQOgUkX92ttVBRSaOTwieSU5RyO+Brsh2a+3GdpMQ8SxMqqF1JJBOt+WgrXDih0Js49XqM8tRNRk0ossmy58slhxiP9ogV+7Yg+9qDpIOWtqcFGDcofawzTyZscYZH9cWv29SLlmAlzbHOksrJGqmRrHW19FQGowRWT6pbs08Rc9PJYMbqNW2u7L3MvZzD3bnDSSBwpPdvs1hf3T1rXNhTScVTRlpc7xtxm7jLZ+xfdisw+0YWFmPvxnuZL7grpc1tFp0zm6elOPoeb9rXY4mde8ZyjHhYnUW2A6V5kpVktPaz6HDBZNK4VTqz1LJswWbCw4ncCIlvOPRr+tepKS+5nz+O66fejziGOXNsesUkpjjYM5IOyKfhQbX1FceGs0nKR3+IKemhDDj2TVtrn9zUY72b4fh/s7yI/CbB/hcjrfatsuOMlVU+xzaTPLDK+q4vkndg8YXwhif8AvcK5icE68I2P1tVQl1RTM5x6ZyimXuKhWRHicXRxwkc/PzpvdUwVp3Hk8l7U5MmCmaKOR5FEfGC24JvppyFq8/URSyUvY97w2cvw0pTd11f5Fr2T7AxYjCQ4iXEyrJKWNlAKqAdN/Cu1YoV00fPY82ok/M63fPI5hcxOBnfC4omXDH3XBJNgdnHTSuWDeObg+D28kI6jAs0NpVz7lZ2uyCPBTd3E7OjJ3ilt7G5AHUVGpilkpGvhORywPqd1ZM7MdhIZ8EuKnxUqM92stiFUEjn5V3eXjjHdHgQy6jJLr63u9ty47L4RsDjViZxJBjY7xSD4SV94X5BqnDHotduxvqc3mSUn93DNq9yeI6nmK6F7mJyLqaHuDEK8z/zQBTwtc6V52OL7HTJvgfZzoNgK3qjNK0NStajYSRg+3LXxf/Yg+lcmp+/9D3PCV+Uq/uK3svkWJxUc0kOJWFEkClTxankdK6oYo9CZ4mXU55ZpqFJJ+iLMez2Rm/rsctufCDc+tNY4J8Ezy6map5P0WxcYrK4cLgJo4FNiAWc6sxvzPSjO/oaNNHGOPNBGR7MZlHh8aJZQSvdMoUbkkaVz4cnRB7dzv1+nll1MaaX0oHN8+kmZEKF2F+7RRr72w035Uumef4KlmweHPdNza4/1K2XByQpIsylJCCzLzF9Repn/AFUvTY001rRZMkuZKTPUOzUATB4ZV27vi9WAJNd8t2eFiVY0Qe2ZBwp11WQVz5lUK9zv8Pf51+xnuyeJI+3w392TCu4H6SkC49DSxv8AIZWsio+Ix9GrKcZfw4WA8pUJ/wC5WP8AtWedOGTqOnwuSzaTyX/zuaDOczM+AwqKQZZWWJwNwQba/Ot5RUpJfqeXjm8eGcmt19P69zOZ1hBETEP/AI5EX1DWNc+G/O39z09ckvDUl26f3N37QktFh7eH5GtdUvpX6mfhP9V17Gc7G9qPsYxCLC0rO6kEXshsRrYGtMeSaxrpXY4s2PB+Jn5knvJF/wCzuEzwZlGx/vGA1GisVve3I1pij1Yq9ScsujVykt0mv2oyuJSXCTlCTHKmnS46g8xXnuM8Z78M+DUqrTfoX2V9u8TER3lpFFtwOL0Nq2hq5LncwzeF43xt8GywWNw4w8+LgAVHBaUdJPLreut5YuDnFHkrTyWZYpc3/kjz2PKL4A41iO8knYEXF+C+htXJmhHyo0zv8Pz5Hqp2tnx8J/7Gn9mGIEmHxOFY24DceCyXJI9RXTgkpYjh1eOWHUyUeE01/Jjc4wUmDn7tiUZTdGFxxLyKmuGWOcHZ7eLV4M8Um1fo/wCC5y3t1i4rcZEi9GAJ9DVw1U497+SMvhmGW6jXwzdZHioMSHxMKBHeyzrzvvc9eVd+PIsi6o7Hh5tPLBPol+5aBedDk06ohHmftPH9rb9Qv5GuDUv81foe34b/ANpP4ka3sKv/AJZhLfhe/wA69Bt0eBg+xGU9pkY+2EDnEt/rXn6p1k/Y+h8JSlgcX7lHjcc0+GwrMdRE6EnorsBT1T+tfoZeDK9PJ+7/AGLDKu1ky5auFTDN3dmUz8JItck8q3zec4P0PP8AD/wscsOW9/i6ZsPZ1CDluHLDjIZ2UnUqbn4egrpW6SOLE9rfNmovz+dOmanKdaOkTObU3vpaigqiljhAHSuWEK3ZtJ2wifDWnslsQ7oF9/SjYcTC9vP/AFg/wJ+Vcmp+5nueEO8a/wDZkn2bEfZsR+vX8q7oX0I+fbXnZF7mqHO1qbexaRCz8f2Oby9N6yyP6JG2lX58bMP2QwscuN7uUAhoGsfwtyI9aywK8UkdPiM3DWwmu0V/qdkmYvgsSklhdDwPcA+4Trby3rLFPplTOvW4VnwKceV/BL7e4e87upukycSN10oybZOr3I0EvN0s8V701Ro+zuNvg8MdNE4fVbCtZuXUzycKqFd1yV3a+cdyqDeRr+i86zy2km2d/h+N5Mu3bYouyiX+3T/cSBogeRZrG30oknHEo+vJGTJHNr5TXC2X6E7D4bvMnw7jeJmv5FiKvURb3Zn4Rk6JxXr/ACQuw8UTZjEjBmtxPYC4D20LdB4+VXplJ7v4H4o8KyeXDnl+lkHtKbyy3378X/brHCvzv3OvXNf/AB3/ANTd+0dLQ4bzH5GttWvpRl4S/wA579kN+x6ThjxZsptNHuoP3T1rpxP8tHl50vxOW/UkyxtlUeMlYrfEyhoAd7cyw5DU1jOXlQUVyb4Mbz5pSf29/Zl19lwuY4eOaWEOGW3ENHjbmCR5Vv1xktt0YSxOMqls+3wZbO/Z9HFFJPhpnKxgFo3Gm/3WrnzYouDklwd2g1GWGaMJO09qMTDmsiDEYdDdJhEpW5+MNpYdbmssfU4Rj6s31k4Q1OSd/bFL9Xsbz/8AmSLHpipjIsfH3fCOHjtqp0610ywwcXR52LUZoOLlLYz3Y3GvDi/ctxyxvGAdjJ9wH61z6WbSlFfoep4pGPXjzPhupHouDSHMMMrTxLJwkpIn34nBtpztzrrhPqjdfJ5WfEoT6Xsuz9UZzMfZ1CEeTCzOvApYxuPd0/SNZZccZptKqNdLqMmDJFdVxbqip9mTv/SLICeAwEuOVwdL1Gkvodep0eLP/q4x/wDFX87npinQePKum3Zws809pyWxTfqV/I1w6hPzVfse14c70s69JfwbLsAhbLcGoBuQ3lvXf0Nnz2KajC2YT2l5grYqVlNwoEa+LDp11vXn5PzM1I+hwy/CaF5J7Xx7t8DOf5ScLDhYW0cQF3HMF2Lfvp6r+ov0I8G200l8m97AxGTKYIz8Eiuh90E6lrfWvQmnKPT6nhaaailL0Kv+kDlcWEwJIlk7whwuvuufdGnMX+lYuVTUFz3OjHijjwSyy4uo+7NxJDY2+Y6eFbWRdgcHShNBYXBy8Ka9QZUnbxrnpcstAmO+9FxArM8knWO+FAaRTfhIBLDoL86mbtbbepcOiNuSb9jBY3B5jK5kfCOWY6n3fQCsJYVLdyOzF4tLFHphhJGUrmkAYQ4NgGNyCEOo571pCDS2mcubWxyScnh3+TWYOaVlV5U7tyPej6HrWbeRbE3e/BV9p1xzLwQx97E+pC24lI5MTVtSyWm6RrDUQwNTjDqkZ7L8BmUEomjwbcYFrnhIt86IYklSkLPr3mkpTxbr+C17Q5XiJlSeKA98wCyw6XBH3ulR5FvdmuHxCWDG1GN+z9BMtwGPcLh8ThWWEX4ZPdvFpoQQdvCtPw+3NnMvEX5vWodLFhwuYYMGMYbvouK6svDb05i9XHDL/CxZNZjcryQf6bEWbJMxx0nvRdwh3drAKOigGmtP9XVPcb8QfQ8WBdCfLfP7lrnWQYuOCPD4GHvId2A4eItrdnJNGTA5vd7E6fVw0tdEeqXv6C9ksJj4h9mxWEK4V+LiPu3QkGxuDfek8SjtJ2THVNyuMOl8ossJkUuBwz/0fwy4hnYu5HvshGipfQW0qpLhRZMeiFymnJsyEnZbNJLs2DJJPETdb3ve/wA6zWlp2pHXk8XySh5csSr/AG4LbOcvzrFBO9ww/qwAoHCBpz86rJgc39UjPT+IvTr8vGrfruJkOAznCd4IcKoEhHFfhOovYj5044nBUpE5db5s+qeJX7bEPGZTjMTjsLBj0dWmYM1yLd2Dra2gFTixOORuW5Wp1ccunhjxx6W3ckvYsZo8dgsfJBl8TSA++q6FGjGl9dL8qWPFJN06NdT4hCUIpwt1u/QkZric4xqiA4QxAn3j7oXzNuVaSx5J7Sexji1ePD9WLG+ri27r4KLD9iMyhcd1AGKPxhyQeJgbg68r0LTtvqTE9W443h6E03bb5bPRcxxGYPhFeNFjxmokjsPfB3K8hWslJqk/kjHKMd5Rv0R59F2UzZXDjDgMrBwbrcNe9651o1F2mdWTxfNOHRLHFoc4c0w+KULERicRdyq27thex4htShhkp7OgyeIQeBRljuX8L/cuc2x+dYmMwtg+Di91msgB89dquWLJLaUtjHDqceP64Y31drdpF92J7KjARvxsJMRN/eONlG/AvrWvSoqkc66pSc57t7tl3iEYowjID2PCx2BG1KSky4unb4PMcz7MZvPIzyRK7HS5I1A2t4Vk9Ipbye51w8WzY49OOCS44JuCy/PIoFgRFSNbhbEXHEbkXtVvC6rr2OeGr6ZX5Sv/AJ2JXZ/2dMknf4yVHkA4o4hcqr7hpOtjVQxRjH6diZZcubIp5t67Lj9Cpzbs5m+IlaSSNXY6cRI1UbW8KzekUt5S3OvH4pmxfTjxpL4J+Ay3PIYRDEqKg+EArcX6aVawPjrZzS1bbvyo2M9h8mlbNHfFKwOEQs3FrxSNoCDzqcGPovq5K12oWoyQUVSiv8z0lDxanfcmugy6RVbeiiaFOx6UDKi9/wB1c7RR16l2BDnQ303/ACrGTb4NVsORI3U/M1pCHsS5rsGUYD4jp4nWr6ET1WC0ROu/jVOHUKw4Y7Hcj1pPGkw6mGIzrZj8zR0IGyNLAzKyqxUsCA3MG2lJwsUXTTZiJ8tzZeLjDMi31EhJIHMC+tZS0tK0zsxeIKU6yY403yVK5rONpX/aNcik13PdWnxf2r9gHzjEl0SN5JJXNkQM2vpW2KMsj52Rw63Jh0qVQTlLhF6uTZ3yU6dJbfka3eBf3M8xeIz74YjX9OZhhWtKZEO1nBZD5HY1lJ5MffY7sP4TVx+2pGp7M9q0xBEctopT8LDRW8L8jWuPPGXPJz6nQ5MK6obr+DTniGl2FvE102jgQ4GPNm1/SNJStsAySeZ/aNSthnXvYkXI2JFyPAHpVJiY5G5/dfnbpehSDgQSm1uI7+NG7G9wQ5HM6+Jpq0JneH1vrS+oo5g2wY28zQnIBQuum4GhPxDyO4obDq2oAyNaxY/M069wsWPS/WpfAbnDTXmaoT3EAP4j8zRVj9g2bxNvM0qt0FCMQPI+pocewdVbinzJ9TTTAVB4n9o0CFLXva3ibanzPOnsuQEUaVTE2KBbS1KwYh28KYIqVTrXOqZbYhjty8qb4G2NMhvrtWSbKb2Hyuov5CuhWYj3dC2ovRTEnuIsWnlT6GPuGsA2+tIL7HGL0F6KE2NmI61LQBQA8Q947EeFOKQNPp3PGcwW0sg6O3+o15kuT6vE28afsXXs6QHMrneOB2U9DbcV2aRLobPD8YberivSJ6kjG3xHxPjXRscPcTFYdZ4mimHGGBAJ3VuRHrak4qS6WJOWOSyQe6PFMbhmhkaNtGRiPG4O4ry2qdH1mOayY0+zPTuxWfjFRFJWAmhAuT99DsfOvQxZVKCvsfP63T+VmaXD4NI3BzdB01G1atqPc5OmX9rOLJt3qDxvU9V9yumX9rDUaHUNyJBGnnQpXwHQ1yqEEZIPIDc8h51SsTaXJCxGbYeP48Ql+l6jzsd11G8NJqJ7xg6DwuOhkP8AVzoxOwvVKcJOlInJgzQVzg6JDRkGzC388qunwZqmrFd6Si/UGM4uZIwDLIsd9dTrSk1H7nQ8WOeR1ji2R8NneFe/DiELdDWfmY5P7qN56TUR/wAG3sIM9h+1DC8YLsvErD4SfwedhehNOXQu3cznilHEsktrfBOjG/X8q2tGTiHwmppDAZNdKbe4HcNvKi0KxdR68qFXAxbVYmKByFAhACaLDYLi3PX86djEUHahsRU3rmVPYqgr7/WolJ300UlsckZB2qoRaFIkhDYjlvWtOyLoMpoOtV0j2fAQXSpr3AUIbU/pW4uWEy1DpMKE7vW/OnSFQsMfvCqhTB8UeH5qP66X9Y/+o15U/uZ9Xh/pR+EXnszv/SL/AOXf91dukry2eF4uv+tXweqiHStuo4zljt9D9afWI8t9o+G4Mc5/Gqv87/wrg1KrIz6DwyblgXtsZ7L3USxl2KozCNyCQQr+6D6XvRp0nLpfcnxRyhh86HMdv34NH2s7GtgERxiDMrsQLggqPu/QVepxqNUc/hOqyzcoZHfdGWZZHZI4v7yVwi67EnessEOudPg7PEtRLT4eqH3N0j1Ls12P/o53nlxpdVQ96liF5E2vz5V6EVGKbW1HzkZZ8kqk3Jsx/a/trJPxcN0gX4UGhbpxHn5VxTnLLLpR70MOLR4nmybtfz6Fl2Z9mgljWfMJWUyDiWFSQVU7Fj18K7IYowWyPAzZs+pk55G/j0LHMPZtCqM2CkdXUEhGJPFboeRqM2JSja5R1aLPLBKm7iyB2T7YOjCDFEshPCGPxRnbXwrmxZ2tnwenq9DGS8zHs/5Nb2tzoYKLiFmlkFohuLfjrpzZOiPucGkwfiJ12X/KPNsgySXNJ5DLKywxayPqSzHXhXpzqMGNNdcuWHiGplLL+HxPpjHmu7Ng/szwHD/VvKj8nLMR6itpKMlTOLHGWKXVBmSz/IJ8vkSQniCOHjkGxsdQehtXJ0vFkT7M9mWWOr0zi/vW563HihKolXaRFcW8eX0rsdI8iP1JBhri/Oix9Jytrt6UbB0sPi50dS4QUN3uab2YUFxW/nagVBgf801LcBtTbQVd7BQo8vSluwF4jahoRTK1z61ydTNqDVdbVXTInYlJsP5NaJEvcfC89vCn0u0iQ+AcqdeoBFedKlsMVDR9PYdCGP8A4oTVbiYnBt9anZtgFEnvjpVxaQp7Jnheb/3836x/9Rry5fcz6rD/AEo/CL32Yf8AuUn+Xf8AdXZpPsPC8X/71f8Aqer2005cq6d32OM6196l7Aluebe1Zf7TGf8A8V+hNcer/qfoe34T/SfyzCYz+7Y9LEeY1rHE2po6tdFS0uS/S/2PT+30vHluEkO7rGSf+w116zhHkeDv8x/H+xhOzYvj8F+t/caz0n3M6PG/sxfLN57VceUjjgU27xmd7cwCQAfDar1UmkkZeG41Obm+2xgez2BGIx2EgYXRn428lF9fDQVOkj9TkX43N9OPF67s9xke7XH8gV10ebEGFiGUnqPlzoildilVNHjnbLCd3jJlA0LFh5NrXm5VU2fR6KbnhjZEx2dyYhY0l1OHXhVuZUm4v5Cnlk5JWTo8SxZMiXKd/uaL2d57Bhu+imJVZmDhxsGAtr4Vrhyqqkces0D8x5cW97tHpGGlWUAxOr+RrqTjLhnlzUoP61Q1meWrNE8EvwuDa/3WtoR62pTgpR6R4snRNTj/APqK/sbhpo8KsM68LwuyL0aP7pHzqk6STIv6pNcWXirbT5UWq2GAVuf3/wAaE0kMXhptgcwNrj1ppvgBPrUtgKrctfDwq9iRPzFNsfY4b+dAkGTb+dKW73CqM/hTtXFiVcmsyzhS+vSuj4Mh/gF6dbAOhN6d8NCSOtp5fWkuSqCXbWm0rBqg1Io2ewHDSlQHE8qLChyI+8L8qaluTP7WeCZyf6+b9Y/+o15kvuZ9Vh/pL4X8F97LBfMn/wAu/wC6uvSusZ4PjD/61fCPWVGnS1b3K9jlE5Gh2Hc8z9q7f2uMdIU+pNceqb6z2vCV+W/lmCx5tE/jYD10rPCryJHR4hLo0mST9l+56l29j7vLMHHzVYwf2DXTq7pWeT4OqyP4/wBjB9nP/X4L9b/Gs9L9zOrxr7MXyzRe1ZycdY7Kgt6lqWp/qGvha/Iv3/2IfsyW+axkj4YWNa6T7W/c4vGN9RBf+J6yvL+edbN2cAlt+ulCj3Ko8u9p9xjm/Vp+Rri1C+s9zwxvyP3M3lOVSYjEukWpWFpOHmwUC4HjrTx43PFt2ZOp1S0+uXVxKJHHQbjcHQj0rBprk9HHKM19DQ7DO6G6synwJH5UJ+g5RT+5GnyPt3PCQsv9bHsQfi9DW0M0o8nBn8PxzTcdn6npOCxazIksbXRhodyOqnoa701NXHg8OcXjfTLkksfnRuKjmc66aUBRzGlzYjr6WPrVe6GCF5Xp7ggo103pJCYJUk06fIbHW509xhSA6eVF9iTP4a/PeuGDvazdqi0w5+ddUNlRi0SFP886pVwSPg+nSp2iUgkbwpqgoJFJ8+VDaBnJHvSunsOgraedF0ie4PCKLKDhHvLQm7Jn9rPAs50nm/WP/qNebL7mfU4v6S+EaD2V/wDuUn+Xf91delX5Z4PjH/er4R6wBprW+9HKEovYDe4pdL4D3PIPaNixJj5bahLJ+z/zXFqJXNn0Hh8OnCr77lJkeWnFY3DYZRe795J4IvvG/oK00sLbkcXjWZJQwLn7n/oeme1UD7Iltu8svkA1qrUpdKZn4Y35r+Dzbs4t8fgvGUfvqNNyzXxraGL5Zq/a1g7YlJOUi2v4qxo1KqVl+FSvG4Xwyr9mb2zSP9KJwPPer0v2tHN4xtnhL1ierjQA/wA710JLucG7CJ287U4xvgd7HlHtIl4sc/gqL8hXDqGut0e94dF+Qhz2WQn+kJZeUcDAdSW6fKt9K0oUeb4rGUtXbWySRss+7IYTFt3jqYpCPjj+8erDat2otbnEoyi7g2mZLH+zbFpc4eVMQo5MQr/71zz08JfbsduHxTU4vv8AqXuZXF4OWJis0bRuN1YW+XUVyzg4Omezp9THUQ647exsvZRmLfaJsKT7jRiRR0YHUjzrs02+NnjeJ/Tqun2T/c9HU/WtraOTscRrvQn6AJr5UdgEK+NFME/UW9/406AC52260JUHIqnx1qnFhRw3tS6RClqNrE77FDgB15152GNcnRkss8IddK7I0c5MEfOqEOGgaF4j0p2MdU6UmAof+etJg0Bf06CpcXVBVBDzp0FBIut9goLEnSwHnTqVWEq49T59zKUNLKw2Z3I8ixrzW7dn1ONVjS9jRey4j+k9fvwOo8TppXZpX9LieJ4xB/iI5O1HrSoSLcJ6Gt69Th+GVnaLOUwUJkcgyEERxggkk6XPQC9Rkksau9zbBhlnn0R47s8Ox2L1LvdnYkgDVmYn+NcEISySpH0Go1GLSYrnz2XdnqXs37LPhITiJhbE4gDTnFHyHmedekoqMelHy3XPLOWTJy/+UL7UWtg4gdzJoNjoDWGpjUUen4avznXoed9mx/b8ET/9w/fUaR/UzXxpfl437nrXbPI/tUDRgWljJePx39311rbLHrjtyjh0uZYsvV2fJ5R2cxP2fG4eVrju5OFwRqAwKm/qa59PNRnT7no+J4XlwRyQ36f4PbpU4SQdeY6EHnXZKrPGT22BEgQGRzZIwWYnQaain1JKx9LlsuWeFZ9mXHLLO33mJA5nX3RavNp5J0u59H1R0en659u3qy+yrKJsuhwuPa/HKzGWM/dQn3VPS6115F5TjJcHkaJ/iVPHPl7o9PwOKTERiWBgyHW33lPNSK1UoyVowlGWKXTPn+RwDpceWlNkGM9qjgx4cNbvNTf73Bb71c2q2r1PS8Li3klXHr2Kv2Q4UtPicVb3EURIfxG+tq2wx6Me5wazMtRqpTXC2X6Ho/hsRatKfKIHDfnSV9iWhCL78/pRuPgJhz8KaQpAj5CluuCnucnOra3FYgHXejpQrETehoLQRTQnlQHJSYVLHTpXHGk9jblFjDrtXTZi0TUH8KBDoNx5b0KgQYWht9hnBN7UN7DsdIpP/MQDLSbfcfIJXcKbEqQp/StoT601bXIL1fHc8pz2XO2LwvFI6XIupHC48CDtWXk5JLeR0x1+HHL6cK+TO/8AhzMP+hf6fxqPwj/uOheOKq8pDuFyXMo3V48HIrqbqwtcHw1ojpWnfUTk8YjONPEi9OY58RYRSfNf41q8E3zM5PxuJcYF/mQk7GZtiXvIqIW3eSTUelQtNDluzWXi2pUenHCMfg2vZP2e4fBMJpW+0YgbFh7iHqg5mt/pjtE8/pnOXXkbb9WaTNDMYpPs5HfWunFoLjcetZ03w9zoh0xdyVr0PJ88w+b4tg0+GZitwBcWHiNaiWncuZHRh8TjhX0YV/mVsHZ7MlZWGDYMhDKbi4I2I1pLS9O6kaT8X8xVPCmj0TslmmZvMy46DhThushtcMLWAsa3jFx5dnD5scj2h0g9sOxoxd5YCI8R95TokniTyNTkwwlwdGLV5sKpbr0KHB9p80wQ7mbCPKF0B4S4t4MN6IwyR2Tv5M56nTZHc8bi/wDx4K7Os/zLHWiXCSKhPwcJVPNiaUsWSe0pfsXh1uHDvhxNy9ZFx2U9nhjcYjMCHkU3SAaoDyLnw6VpCMceyMMs82pn15nft2Rs8/wv2nDzRH4mXiXwYfCBRNOcWmaYcnlZIzXY8cyXH4uKdlwSSPIgvIF1AtvxDauXBiyNdSdHo6/XaeM/KcOv19jWL7QMxUWbAOW69229dDWf1R5bz6T+yXwVUHZrMczlMmJBgjJ9520fh6KtKOBdXVN2y563JPF5WKPRD25fyenZXl0WHhSCBeGOPY82PNm8TWjbMowUVRKf6c6VFdhG386aXqCOY2H50UqsZxBNqYA39aHvyCOO/wC/rVUqJOXQ+dTSaAVeYpv2A6WxUg0VSQUV0YrnSXYomQL09avq7MQ+D15cqpexNjwv6U0NjlzT7BQ4r8qncBAddNhvSUQOKc6lpjsTw50UARdhb3iPWqtPhipegrSt+NvnSUfcFGPoCZG34m+dPqT5DoiCS1vibTxpdSHSBfxLHzOlJU0NIAqL+FCaWwHN6/I0bdhimRr/ABP9ad2Qkqo5pm/E3zptuh9KEZid2JHjU+4UkAfH+PrVNjuhyOZhpxNbxBp9TXBLS5AknYn4j9RT6pBwNlfHx8T50rdgl3FOmvMa1STbHZGweXxwtI0K8DTHikYfeNuXQUuEJRjbbRL+0SW+Lxqt6ClYBYmxYk367Ub1sOlwIpv4VL25GKVHP+TSXAMJtrUe5O4OnOnW2wc7Ci1qLSErOIFSygCAdaq9thWwSw5VSoBxvDnStBYjgWNPrAgx7Vk9lsNe5IhOoBoTYNEsWOopxjIhDgAtVU+RjqbXvTGxfp40gOHPpQM5V0voFG7MbL86KslyUSkzDtdgITaXFrcco7N+VCgl3M5Zq4RVN7S8sBt3sxvz7s2+dLpig83cs8v7ZZfMbRYoA9H90et6birsI5bJeOz7CQi8uKiHP3XDH5UeWrH5iopMZ7R8uTd52v0iNj5GlSfYnzq5/wBRqH2lZYTYySoejRkEedCimH4hDuC7ZripCmXLFJY2ZpnMRv1QW15UPbsUpxkrss2wWZG/eTJH0C2IHqaONmEZRfBAzjFY7CqJGkjnU6CG4Ekn+EDenbQWt6OyXtlhcVbgEkRJ4WDLZFf8BPKlwVjn1Rst8wxiQreRiOSqouzn9EcxQ77l2ZVu25mkMOCQxgHhkxMo4VRvwm9NmXmJyaL1MFjueLXiPQAj08KNy6RGxcuY4ZS8zYd0Go72TuyRzt1NP6uSeqPCKxfadlxXiZnV9iqoSL8yptqKXT3sz8+K2bBX2lYA/cxJU/eEWh8qOkfnx7fwT8H21wElh37xHkJV4Pzp9PuUsqfJYY7P8HGoeTFx2O3AwZj6UV6sHkRRv7SsuBIDTyW5rHcU9ifOQsPtFy9jYtPH4tFYCikCzo0GW5lh8RrhsQkn6JYB/QUti1kT5JfCQbag8weVK0uTSwWBOmw501XYdphkU9kyRthp1odDFN9uRpWuaBihNrU3JegjmU0r9hhEaeVHV7EkNYrbelZu1wUOrHtWdyG90SVHOtYti2odt8qpO+4gwOtMBy/hSACadI0eSQ2jjUux/RH+9NETlSMhhstkzQLiMbI8eFfWDCRNwO0fJprfFemYRTlwX2E7MYKIBY8JDpsXQFvU1No0jiS7kxcthJsMPBY7+4NuZostwSXLMD/4YjzeRnWKHDYGGRo17tVSeV1JViT+G/WnwcnSpSpknN/ZZlKJdpHgt955AwPpehlLElvVkLKMLiuMJlhwsuHUWaaWIsoPhekpehU8cuTosix8EjvJl2HxzyHVwi8NuiA7UImUdt6sqs5yrDn3pcnxuHlvo0DKEB8qrjkzavdIi5R2wzDBvwCGafDfglRnkA/xgaUkadTXuizzPt7FJioZIsFPHi1QxxrJYL7/ADUHZvGmxKdvdFnh8ox2Jh+yTYdMHhS/eSM1jPK3FxEqymwN+fjUu0i4pyl1LsaDtJk0kjQT4V1XEYQARLJcxuoFrEDdj1ovc0njtGL7QZpiIUnOYYAxQ4ogTcJXhdwRZ4xe4bQa02u5g8m1PsHjPaJMIEjy/ATLZAqySoX90cxYamnsPzZVsjP4HDnEsHx+Fx+Jk/CrcKA+AOwoRLTlyjUYbB4kDggyKJY7W4plVnt533p7jSXHA5hcgzbDwMIGwtrlhAyXdRzC1Jo4SvaiDhuzeX4p+LGTlZx8UNyljzA9b0KuSnib+7ct8X7McE3C+EHdSLZlMrh4mI24lvqKYngS3/gteyOOEySq+Hw6TYdzFIY0ARyB8SeBuKLReNKqLdoka4khhbwKaUrLcSqzHsjgpiD3XcOuokgPdlT1JFG3czeJdhrIcfMk74DFsJJYlEkMw0E0Vrknqw0Bp12DHNt0zQF78rX/AJ1qTZbHX9LU2t7AEc+nOj5AK19adg2Bb86Vse1CtRb7IQMn8mqSl3AZXXX6VE02NBRnfwrnUO1l0Pi/pWqIHQfn+6qpIS2Y8m1zTB8hIuvnQBGzHBLPDLh2NlmQoT0vsR61RE42jJZf2mOBRMLmEEgbDju0niRpFljGzG3wnwo2MsVrb1LODtjDKyLBDNIWazM0bIFH4r1FrsbK73NITY+I2oZXKKPH9lsM7F7PEzG7cDHhJ68I0BoqyUqFw/ZbCIQSjSsuo43Yj5HSmFSLdbBQoAUD7qgKPpvSt9ykqZxNhe59CaLfYHXcPvm11+Yv+dFvsJxTEMxvb3f2BQnJ8goJEDNsrixK8OIjVh911AV08QRrQ5bicF2M66Y3L1vxNmGD2IbSeEX+6o1f/am/cx+qD2Cm7YCUrHlkZxMzjVmuiQf425EdKZTyXwO4Lst7/fY+ZsZONQraRRnoo2NJtDhj7s0STN+iByAQACma9KFkna249FApLcEkhp79W8+I0MfcRl566eJqVwGwzmGBhmFp4lfmSAFb5jWnS7k0VbdmcLvZwOgdqK3QO7LLAYOKFeCFOBL3Ivck9SdzVVQ0iNm+YNh4+NIDOL2ZBfiA/ELb0u4mVk3bGBRYYfEM1vg7p9fC9qewnNh5Fg5pcQ+YYtBE7xiLDwA37uO1mLHqbA0WjPHBp2y/Ee3hSTNU9wrcudNSGDsBVN3sHYW9v3UAxSb+Yo3QuwvGKT6uR1QjHShWxU2C0WulZyWw0wFW3Oud9zW7HAR8qvHJMloeD1smlyTQ+u3jToTDRtfT60xUKp02pWOhWlPwkAgcjtQm6F0LkVZCugAA6Lt60KTQuhMG1+VSWApFVuM5z9am33EcEtTbfYAVU0bj2F86VWxUA508f3VW4UdY7jTpSaYUUPbXN2wmBnnjJWXSJCLaFyPe16ULkxzN1VFHl2EGWY3BRQljHmENpwTe8re9x67cxp1qnEwhs+O/8G24LaaaaedQ0dtgldaK2oYNuY5U9qoDitL5AQ60bVsKjmFOLVAkwAOVqLXYbdnKNfG2lO0IONmU3UkHrSvcTjaD799+LXrzqk0uBdK4GixPU33J3ob9AoIvYWperCtxOLnVboZydevKhpUKzhceN/pRYWLw6+dAewrR7ActxTtjugWTf6UL1EnfAVr/ACqdqKuhp12Nc2RJItCIbGsoTinSLa2JKjS/KupNMye2w8m/SrQr2HANCadis5TvSr0GzmG1MVik2uTtSAULz60qATh5etCsdnEDrtyp1YtxBc7UDbFI21pAI29qdbgqEZRp40mvcEwGXlRSTH1FdnuULi8NLhnNu8HutvwuNVP0ppmeVdSKLs/leKlxMWIzBFT7DH3MABv3jcpT00ptowhjd7mp8PW9QdQitvTGJJJrrtR2vuCED25+VLnkbOLD60XRJymw6mqe+6E1uJx39N6N0OjlcXpJ+wnsL/PnVNsLsGQakmi2lQxW08qFYgADvT3H7iFdBbQ7mnuu4ggdByJ50pJbsVHcRHlTqwo4NtR0gEX18qnpoEI7Wv5VSVlJWGvOofADctc2b7ClyMc/UVjFfUjV8E1a7UYsssAoKm4B1G+taYznyumT+6W+w26CtTHqdclfi1AOgtWb5OnG21uMtyqO44nP/CkxnPVDjyCu3rSY+5y7+tIbBOxqZDJWWrcG+utaxMMzoexKgJcDW9RP7f1Ix/eV/M+tSzp7AmhciFOxqmJ9gW3HlSkUwG3oXAHHb1qiUSsMgINwDr0rWC2ZE3uOtEvC2g+QopGcW7OjiFhoPkKVcDbfUVko19aT+9nQhEHxUhDcHKh8lP7R1tvWq7kIR9jUR4EI2w9KHwU+QhuPI01wJgNyqY8jYI+EedU+RLg7rTYHR0mIV9/Q1m+BoUfurVDP/9k="/>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xQTEhUUEhQWFhUVGBcXFxYYFBQVFRcYGBYXGBcYFBcYHCggGBolHBUUITEhJSkrLi4uFx8zODMsNygtLisBCgoKDg0OGxAQGywkICQsLCwsLCwsLCwsLCwsLCwsLCwsLCwsLCwsLCwsLCwsLCwsLCwsLCwsLCwsLCwsLCwsLP/AABEIAKoBKAMBEQACEQEDEQH/xAAcAAABBQEBAQAAAAAAAAAAAAACAQMEBQYABwj/xABGEAACAQIEAwUFBAYJAgcBAAABAgMAEQQFITESQVEGE2FxgQciMpGhFEJSsWJzksHR8BUjJDNydLLh8VSCFiU0NUNTYxf/xAAaAQADAQEBAQAAAAAAAAAAAAAAAQIDBAUG/8QANxEAAgIBAwIFAgUCBQQDAAAAAAECEQMEITESQQUTUWFxIjIUI4GRsTNSQqHB0fAkNGJyFZLx/9oADAMBAAIRAxEAPwDRywgknlXM8aTs9qytljJvp61L34C63CRbW61sm1HYh78Bynmau3wIb4BepVj+BZE00pbsYh2psQvCOXrTbIoDh1p9XYe4J/Ki0luKvQVhyqW00go7wp9SHTHKSqgaZ23L/ansgpkeZjcBa5cknLaPY1jHmxtpLWHOtYy7Pkig1XUE1VNgmOm5odh00OqNKaiyg40OhFUoyoh7sfjG96umJqh0Kd+dV0sQvD10pVZQSE/wp9LF3COwoSFuLehpJci3C4QPSmkhgldLj1oGLahvcDh40AcH1vSELe1VsAobTXahBQoOmm3OmMK/yNDBbiqKQHBaYhiRiLm1cqkuxpREkGvnSS9hUMTSIti7KgOl2Nr+Aqt1y6HGMpOoqyPLmEO3fR3G2tHmQf8AiL8jKuYMAY2E/wDzJ461PXj9RrBl56GORyI2iSISeV6acHwyZQnH7otBuLAi2o/OqkvUi0wYW2vzpPp7g0cN6NgY8V0P0otCG3XX0pxkCYPd8zTvcE0xzgJ12ov1QKl3OdCb/WpatgnWwIh8OVCVA3bGJYrHWmx3sGOVN9QuB7hqa3CySkelNQfqDY8kIt5VpvwyWwhGB66062C7HCBsB606dgmAVvvtRsh88BIm3hRsPcXhFv53pAKBzv51KpiYq286t1QBJ1O1F3wIQfyKJAdfx9KjYqxbWOlqakJ8bAvQmFHdL/KqGED0p2IULpRYVQcY8eW/SixVuIR4/wDFAyIW36c64oz6djWgAot5Vqm+SGQc4y6LER91ODwGxupsy+INXJWlYrdNJ1fJ512hylMNP3UZLJZSCdTY9TXn6iPTNn0HhcnPBFS33oXsl2dixnfTYh2VI2EaopsSTzvXXhxxjBM8LWZp6jPK3STpIk9pMhjwvdtA7FHvufeUjxrDUwSkmj1PC8jcHjnvRddk86MwMEjDvFHEhNhxr0J61eGXVF2+Dj1+GODKkltIvxGTzXT9IVq3GrORO+E/2C7npY+TA1e1Ba4OG4Gt+QqbT2QJHSyqp99lXlqwpt13HDHKf2qztbXUhhyIIP5UL1JW2z2YRc/iUeBIBoW4KOzaQlj1B8iCR52p8cAnYvEb6HTlSbF2Ik0utgR+0NKXXbqy+l0qTJEK9WT9pa0S9yZLbdMlLGLizL+2v8afD5GouuGDBio3d41cM8YuwB/LrSi4tumOUJQipNUmSGKoOKR1S/Uj8qJNLeToUIObqKsblzCFEDGZChPDcEHXloDpR5sFwy/Iy30uNEphZrVp3MtmrGMbi44jGJXCtKbIL7m/PpUTai0n3NMcJSi5LhEoqQT1/hTpcEPcGaRVHE7Kg6kgX9Kl9MVcnSKhCU30wVsjT5lAEMnfIUW17Ec/C9JZcSV2X+HzdXT0k5RpoQQRcEbEHmKtmYjaDUgKNydhRaSsW90gA6DeRNf0l/jR1R7MfTJOulghlvpJGTy99f41HVFvZl+XJcxYTjh1YgL+K4IHrVcbslU9kB9oS1+9j/aX+NLrj6lOEl/hZxmj0JljFv0l/K9HXHuyvJyPiLAy3HxTIzxNxBW4T1B8ulCmp7oieKWOXTLklW1F9K03IC50OwEdQQaW4FMzG+/mK85TfY6ZKiVANq6ldGExuUamrtVYLYwXbof2zT8CflXBq/vfwe/4P/TS9yZ7L8OWw2II/wCoWu6C+hHzjf5uT/2f8idvJv7uLdluzW2HIA1y6qcdo+h7XhOKblLJTrhGPwkTSStwH3YI+NyPOwF/Wso4/wApyZebVL8dDDF2kt/kk5RgJMXikgWUxqVLu4Oth0rTT44tOTMPE9RkhkjixurVui2zbK3wJjaLEO4fVSdCCOoG4qcy6WpR2K8ObzRljy71w37k3EdtA8AEfuz3KzNbQAc18TWmTPJQSXLMtJoo5M0lL7IMrOzPZg45WxOJmdIuIqgU3ZyNyb8q1xY4wW6s4dRqcmok2n0xT2SJ2Y5a2XmOTDSuyMSCG5EcmHMGscr8uSnE79DWojLBl3a4ZOzXAxY3DHGRu0bxIeNBsWG6t0rSfTODmc+OeTFnWNPZP90ZXI83aGWKZWPAWCyC+hU6a+pvWOB9ORxZ3eIpZtJHNj4vc9DzaXuBK5NwAeHpqNKufUk7Z5sF1tJHlmMnbgLBrszAXvzY61hjj1ZFFns6rJ5WjeXG99kv1NFnfZj7HHEwnaUyAcQOgUkX92ttVBRSaOTwieSU5RyO+Brsh2a+3GdpMQ8SxMqqF1JJBOt+WgrXDih0Js49XqM8tRNRk0ossmy58slhxiP9ogV+7Yg+9qDpIOWtqcFGDcofawzTyZscYZH9cWv29SLlmAlzbHOksrJGqmRrHW19FQGowRWT6pbs08Rc9PJYMbqNW2u7L3MvZzD3bnDSSBwpPdvs1hf3T1rXNhTScVTRlpc7xtxm7jLZ+xfdisw+0YWFmPvxnuZL7grpc1tFp0zm6elOPoeb9rXY4mde8ZyjHhYnUW2A6V5kpVktPaz6HDBZNK4VTqz1LJswWbCw4ncCIlvOPRr+tepKS+5nz+O66fejziGOXNsesUkpjjYM5IOyKfhQbX1FceGs0nKR3+IKemhDDj2TVtrn9zUY72b4fh/s7yI/CbB/hcjrfatsuOMlVU+xzaTPLDK+q4vkndg8YXwhif8AvcK5icE68I2P1tVQl1RTM5x6ZyimXuKhWRHicXRxwkc/PzpvdUwVp3Hk8l7U5MmCmaKOR5FEfGC24JvppyFq8/URSyUvY97w2cvw0pTd11f5Fr2T7AxYjCQ4iXEyrJKWNlAKqAdN/Cu1YoV00fPY82ok/M63fPI5hcxOBnfC4omXDH3XBJNgdnHTSuWDeObg+D28kI6jAs0NpVz7lZ2uyCPBTd3E7OjJ3ilt7G5AHUVGpilkpGvhORywPqd1ZM7MdhIZ8EuKnxUqM92stiFUEjn5V3eXjjHdHgQy6jJLr63u9ty47L4RsDjViZxJBjY7xSD4SV94X5BqnDHotduxvqc3mSUn93DNq9yeI6nmK6F7mJyLqaHuDEK8z/zQBTwtc6V52OL7HTJvgfZzoNgK3qjNK0NStajYSRg+3LXxf/Yg+lcmp+/9D3PCV+Uq/uK3svkWJxUc0kOJWFEkClTxankdK6oYo9CZ4mXU55ZpqFJJ+iLMez2Rm/rsctufCDc+tNY4J8Ezy6map5P0WxcYrK4cLgJo4FNiAWc6sxvzPSjO/oaNNHGOPNBGR7MZlHh8aJZQSvdMoUbkkaVz4cnRB7dzv1+nll1MaaX0oHN8+kmZEKF2F+7RRr72w035Uumef4KlmweHPdNza4/1K2XByQpIsylJCCzLzF9Repn/AFUvTY001rRZMkuZKTPUOzUATB4ZV27vi9WAJNd8t2eFiVY0Qe2ZBwp11WQVz5lUK9zv8Pf51+xnuyeJI+3w392TCu4H6SkC49DSxv8AIZWsio+Ix9GrKcZfw4WA8pUJ/wC5WP8AtWedOGTqOnwuSzaTyX/zuaDOczM+AwqKQZZWWJwNwQba/Ot5RUpJfqeXjm8eGcmt19P69zOZ1hBETEP/AI5EX1DWNc+G/O39z09ckvDUl26f3N37QktFh7eH5GtdUvpX6mfhP9V17Gc7G9qPsYxCLC0rO6kEXshsRrYGtMeSaxrpXY4s2PB+Jn5knvJF/wCzuEzwZlGx/vGA1GisVve3I1pij1Yq9ScsujVykt0mv2oyuJSXCTlCTHKmnS46g8xXnuM8Z78M+DUqrTfoX2V9u8TER3lpFFtwOL0Nq2hq5LncwzeF43xt8GywWNw4w8+LgAVHBaUdJPLreut5YuDnFHkrTyWZYpc3/kjz2PKL4A41iO8knYEXF+C+htXJmhHyo0zv8Pz5Hqp2tnx8J/7Gn9mGIEmHxOFY24DceCyXJI9RXTgkpYjh1eOWHUyUeE01/Jjc4wUmDn7tiUZTdGFxxLyKmuGWOcHZ7eLV4M8Um1fo/wCC5y3t1i4rcZEi9GAJ9DVw1U497+SMvhmGW6jXwzdZHioMSHxMKBHeyzrzvvc9eVd+PIsi6o7Hh5tPLBPol+5aBedDk06ohHmftPH9rb9Qv5GuDUv81foe34b/ANpP4ka3sKv/AJZhLfhe/wA69Bt0eBg+xGU9pkY+2EDnEt/rXn6p1k/Y+h8JSlgcX7lHjcc0+GwrMdRE6EnorsBT1T+tfoZeDK9PJ+7/AGLDKu1ky5auFTDN3dmUz8JItck8q3zec4P0PP8AD/wscsOW9/i6ZsPZ1CDluHLDjIZ2UnUqbn4egrpW6SOLE9rfNmovz+dOmanKdaOkTObU3vpaigqiljhAHSuWEK3ZtJ2wifDWnslsQ7oF9/SjYcTC9vP/AFg/wJ+Vcmp+5nueEO8a/wDZkn2bEfZsR+vX8q7oX0I+fbXnZF7mqHO1qbexaRCz8f2Oby9N6yyP6JG2lX58bMP2QwscuN7uUAhoGsfwtyI9aywK8UkdPiM3DWwmu0V/qdkmYvgsSklhdDwPcA+4Trby3rLFPplTOvW4VnwKceV/BL7e4e87upukycSN10oybZOr3I0EvN0s8V701Ro+zuNvg8MdNE4fVbCtZuXUzycKqFd1yV3a+cdyqDeRr+i86zy2km2d/h+N5Mu3bYouyiX+3T/cSBogeRZrG30oknHEo+vJGTJHNr5TXC2X6E7D4bvMnw7jeJmv5FiKvURb3Zn4Rk6JxXr/ACQuw8UTZjEjBmtxPYC4D20LdB4+VXplJ7v4H4o8KyeXDnl+lkHtKbyy3378X/brHCvzv3OvXNf/AB3/ANTd+0dLQ4bzH5GttWvpRl4S/wA579kN+x6ThjxZsptNHuoP3T1rpxP8tHl50vxOW/UkyxtlUeMlYrfEyhoAd7cyw5DU1jOXlQUVyb4Mbz5pSf29/Zl19lwuY4eOaWEOGW3ENHjbmCR5Vv1xktt0YSxOMqls+3wZbO/Z9HFFJPhpnKxgFo3Gm/3WrnzYouDklwd2g1GWGaMJO09qMTDmsiDEYdDdJhEpW5+MNpYdbmssfU4Rj6s31k4Q1OSd/bFL9Xsbz/8AmSLHpipjIsfH3fCOHjtqp0610ywwcXR52LUZoOLlLYz3Y3GvDi/ctxyxvGAdjJ9wH61z6WbSlFfoep4pGPXjzPhupHouDSHMMMrTxLJwkpIn34nBtpztzrrhPqjdfJ5WfEoT6Xsuz9UZzMfZ1CEeTCzOvApYxuPd0/SNZZccZptKqNdLqMmDJFdVxbqip9mTv/SLICeAwEuOVwdL1Gkvodep0eLP/q4x/wDFX87npinQePKum3Zws809pyWxTfqV/I1w6hPzVfse14c70s69JfwbLsAhbLcGoBuQ3lvXf0Nnz2KajC2YT2l5grYqVlNwoEa+LDp11vXn5PzM1I+hwy/CaF5J7Xx7t8DOf5ScLDhYW0cQF3HMF2Lfvp6r+ov0I8G200l8m97AxGTKYIz8Eiuh90E6lrfWvQmnKPT6nhaaailL0Kv+kDlcWEwJIlk7whwuvuufdGnMX+lYuVTUFz3OjHijjwSyy4uo+7NxJDY2+Y6eFbWRdgcHShNBYXBy8Ka9QZUnbxrnpcstAmO+9FxArM8knWO+FAaRTfhIBLDoL86mbtbbepcOiNuSb9jBY3B5jK5kfCOWY6n3fQCsJYVLdyOzF4tLFHphhJGUrmkAYQ4NgGNyCEOo571pCDS2mcubWxyScnh3+TWYOaVlV5U7tyPej6HrWbeRbE3e/BV9p1xzLwQx97E+pC24lI5MTVtSyWm6RrDUQwNTjDqkZ7L8BmUEomjwbcYFrnhIt86IYklSkLPr3mkpTxbr+C17Q5XiJlSeKA98wCyw6XBH3ulR5FvdmuHxCWDG1GN+z9BMtwGPcLh8ThWWEX4ZPdvFpoQQdvCtPw+3NnMvEX5vWodLFhwuYYMGMYbvouK6svDb05i9XHDL/CxZNZjcryQf6bEWbJMxx0nvRdwh3drAKOigGmtP9XVPcb8QfQ8WBdCfLfP7lrnWQYuOCPD4GHvId2A4eItrdnJNGTA5vd7E6fVw0tdEeqXv6C9ksJj4h9mxWEK4V+LiPu3QkGxuDfek8SjtJ2THVNyuMOl8ossJkUuBwz/0fwy4hnYu5HvshGipfQW0qpLhRZMeiFymnJsyEnZbNJLs2DJJPETdb3ve/wA6zWlp2pHXk8XySh5csSr/AG4LbOcvzrFBO9ww/qwAoHCBpz86rJgc39UjPT+IvTr8vGrfruJkOAznCd4IcKoEhHFfhOovYj5044nBUpE5db5s+qeJX7bEPGZTjMTjsLBj0dWmYM1yLd2Dra2gFTixOORuW5Wp1ccunhjxx6W3ckvYsZo8dgsfJBl8TSA++q6FGjGl9dL8qWPFJN06NdT4hCUIpwt1u/QkZric4xqiA4QxAn3j7oXzNuVaSx5J7Sexji1ePD9WLG+ri27r4KLD9iMyhcd1AGKPxhyQeJgbg68r0LTtvqTE9W443h6E03bb5bPRcxxGYPhFeNFjxmokjsPfB3K8hWslJqk/kjHKMd5Rv0R59F2UzZXDjDgMrBwbrcNe9651o1F2mdWTxfNOHRLHFoc4c0w+KULERicRdyq27thex4htShhkp7OgyeIQeBRljuX8L/cuc2x+dYmMwtg+Di91msgB89dquWLJLaUtjHDqceP64Y31drdpF92J7KjARvxsJMRN/eONlG/AvrWvSoqkc66pSc57t7tl3iEYowjID2PCx2BG1KSky4unb4PMcz7MZvPIzyRK7HS5I1A2t4Vk9Ipbye51w8WzY49OOCS44JuCy/PIoFgRFSNbhbEXHEbkXtVvC6rr2OeGr6ZX5Sv/AJ2JXZ/2dMknf4yVHkA4o4hcqr7hpOtjVQxRjH6diZZcubIp5t67Lj9Cpzbs5m+IlaSSNXY6cRI1UbW8KzekUt5S3OvH4pmxfTjxpL4J+Ay3PIYRDEqKg+EArcX6aVawPjrZzS1bbvyo2M9h8mlbNHfFKwOEQs3FrxSNoCDzqcGPovq5K12oWoyQUVSiv8z0lDxanfcmugy6RVbeiiaFOx6UDKi9/wB1c7RR16l2BDnQ303/ACrGTb4NVsORI3U/M1pCHsS5rsGUYD4jp4nWr6ET1WC0ROu/jVOHUKw4Y7Hcj1pPGkw6mGIzrZj8zR0IGyNLAzKyqxUsCA3MG2lJwsUXTTZiJ8tzZeLjDMi31EhJIHMC+tZS0tK0zsxeIKU6yY403yVK5rONpX/aNcik13PdWnxf2r9gHzjEl0SN5JJXNkQM2vpW2KMsj52Rw63Jh0qVQTlLhF6uTZ3yU6dJbfka3eBf3M8xeIz74YjX9OZhhWtKZEO1nBZD5HY1lJ5MffY7sP4TVx+2pGp7M9q0xBEctopT8LDRW8L8jWuPPGXPJz6nQ5MK6obr+DTniGl2FvE102jgQ4GPNm1/SNJStsAySeZ/aNSthnXvYkXI2JFyPAHpVJiY5G5/dfnbpehSDgQSm1uI7+NG7G9wQ5HM6+Jpq0JneH1vrS+oo5g2wY28zQnIBQuum4GhPxDyO4obDq2oAyNaxY/M069wsWPS/WpfAbnDTXmaoT3EAP4j8zRVj9g2bxNvM0qt0FCMQPI+pocewdVbinzJ9TTTAVB4n9o0CFLXva3ibanzPOnsuQEUaVTE2KBbS1KwYh28KYIqVTrXOqZbYhjty8qb4G2NMhvrtWSbKb2Hyuov5CuhWYj3dC2ovRTEnuIsWnlT6GPuGsA2+tIL7HGL0F6KE2NmI61LQBQA8Q947EeFOKQNPp3PGcwW0sg6O3+o15kuT6vE28afsXXs6QHMrneOB2U9DbcV2aRLobPD8YberivSJ6kjG3xHxPjXRscPcTFYdZ4mimHGGBAJ3VuRHrak4qS6WJOWOSyQe6PFMbhmhkaNtGRiPG4O4ry2qdH1mOayY0+zPTuxWfjFRFJWAmhAuT99DsfOvQxZVKCvsfP63T+VmaXD4NI3BzdB01G1atqPc5OmX9rOLJt3qDxvU9V9yumX9rDUaHUNyJBGnnQpXwHQ1yqEEZIPIDc8h51SsTaXJCxGbYeP48Ql+l6jzsd11G8NJqJ7xg6DwuOhkP8AVzoxOwvVKcJOlInJgzQVzg6JDRkGzC388qunwZqmrFd6Si/UGM4uZIwDLIsd9dTrSk1H7nQ8WOeR1ji2R8NneFe/DiELdDWfmY5P7qN56TUR/wAG3sIM9h+1DC8YLsvErD4SfwedhehNOXQu3cznilHEsktrfBOjG/X8q2tGTiHwmppDAZNdKbe4HcNvKi0KxdR68qFXAxbVYmKByFAhACaLDYLi3PX86djEUHahsRU3rmVPYqgr7/WolJ300UlsckZB2qoRaFIkhDYjlvWtOyLoMpoOtV0j2fAQXSpr3AUIbU/pW4uWEy1DpMKE7vW/OnSFQsMfvCqhTB8UeH5qP66X9Y/+o15U/uZ9Xh/pR+EXnszv/SL/AOXf91dukry2eF4uv+tXweqiHStuo4zljt9D9afWI8t9o+G4Mc5/Gqv87/wrg1KrIz6DwyblgXtsZ7L3USxl2KozCNyCQQr+6D6XvRp0nLpfcnxRyhh86HMdv34NH2s7GtgERxiDMrsQLggqPu/QVepxqNUc/hOqyzcoZHfdGWZZHZI4v7yVwi67EnessEOudPg7PEtRLT4eqH3N0j1Ls12P/o53nlxpdVQ96liF5E2vz5V6EVGKbW1HzkZZ8kqk3Jsx/a/trJPxcN0gX4UGhbpxHn5VxTnLLLpR70MOLR4nmybtfz6Fl2Z9mgljWfMJWUyDiWFSQVU7Fj18K7IYowWyPAzZs+pk55G/j0LHMPZtCqM2CkdXUEhGJPFboeRqM2JSja5R1aLPLBKm7iyB2T7YOjCDFEshPCGPxRnbXwrmxZ2tnwenq9DGS8zHs/5Nb2tzoYKLiFmlkFohuLfjrpzZOiPucGkwfiJ12X/KPNsgySXNJ5DLKywxayPqSzHXhXpzqMGNNdcuWHiGplLL+HxPpjHmu7Ng/szwHD/VvKj8nLMR6itpKMlTOLHGWKXVBmSz/IJ8vkSQniCOHjkGxsdQehtXJ0vFkT7M9mWWOr0zi/vW563HihKolXaRFcW8eX0rsdI8iP1JBhri/Oix9Jytrt6UbB0sPi50dS4QUN3uab2YUFxW/nagVBgf801LcBtTbQVd7BQo8vSluwF4jahoRTK1z61ydTNqDVdbVXTInYlJsP5NaJEvcfC89vCn0u0iQ+AcqdeoBFedKlsMVDR9PYdCGP8A4oTVbiYnBt9anZtgFEnvjpVxaQp7Jnheb/3836x/9Rry5fcz6rD/AEo/CL32Yf8AuUn+Xf8AdXZpPsPC8X/71f8Aqer2005cq6d32OM6196l7Aluebe1Zf7TGf8A8V+hNcer/qfoe34T/SfyzCYz+7Y9LEeY1rHE2po6tdFS0uS/S/2PT+30vHluEkO7rGSf+w116zhHkeDv8x/H+xhOzYvj8F+t/caz0n3M6PG/sxfLN57VceUjjgU27xmd7cwCQAfDar1UmkkZeG41Obm+2xgez2BGIx2EgYXRn428lF9fDQVOkj9TkX43N9OPF67s9xke7XH8gV10ebEGFiGUnqPlzoildilVNHjnbLCd3jJlA0LFh5NrXm5VU2fR6KbnhjZEx2dyYhY0l1OHXhVuZUm4v5Cnlk5JWTo8SxZMiXKd/uaL2d57Bhu+imJVZmDhxsGAtr4Vrhyqqkces0D8x5cW97tHpGGlWUAxOr+RrqTjLhnlzUoP61Q1meWrNE8EvwuDa/3WtoR62pTgpR6R4snRNTj/APqK/sbhpo8KsM68LwuyL0aP7pHzqk6STIv6pNcWXirbT5UWq2GAVuf3/wAaE0kMXhptgcwNrj1ppvgBPrUtgKrctfDwq9iRPzFNsfY4b+dAkGTb+dKW73CqM/hTtXFiVcmsyzhS+vSuj4Mh/gF6dbAOhN6d8NCSOtp5fWkuSqCXbWm0rBqg1Io2ewHDSlQHE8qLChyI+8L8qaluTP7WeCZyf6+b9Y/+o15kvuZ9Vh/pL4X8F97LBfMn/wAu/wC6uvSusZ4PjD/61fCPWVGnS1b3K9jlE5Gh2Hc8z9q7f2uMdIU+pNceqb6z2vCV+W/lmCx5tE/jYD10rPCryJHR4hLo0mST9l+56l29j7vLMHHzVYwf2DXTq7pWeT4OqyP4/wBjB9nP/X4L9b/Gs9L9zOrxr7MXyzRe1ZycdY7Kgt6lqWp/qGvha/Iv3/2IfsyW+axkj4YWNa6T7W/c4vGN9RBf+J6yvL+edbN2cAlt+ulCj3Ko8u9p9xjm/Vp+Rri1C+s9zwxvyP3M3lOVSYjEukWpWFpOHmwUC4HjrTx43PFt2ZOp1S0+uXVxKJHHQbjcHQj0rBprk9HHKM19DQ7DO6G6synwJH5UJ+g5RT+5GnyPt3PCQsv9bHsQfi9DW0M0o8nBn8PxzTcdn6npOCxazIksbXRhodyOqnoa701NXHg8OcXjfTLkksfnRuKjmc66aUBRzGlzYjr6WPrVe6GCF5Xp7ggo103pJCYJUk06fIbHW509xhSA6eVF9iTP4a/PeuGDvazdqi0w5+ddUNlRi0SFP886pVwSPg+nSp2iUgkbwpqgoJFJ8+VDaBnJHvSunsOgraedF0ie4PCKLKDhHvLQm7Jn9rPAs50nm/WP/qNebL7mfU4v6S+EaD2V/wDuUn+Xf91delX5Z4PjH/er4R6wBprW+9HKEovYDe4pdL4D3PIPaNixJj5bahLJ+z/zXFqJXNn0Hh8OnCr77lJkeWnFY3DYZRe795J4IvvG/oK00sLbkcXjWZJQwLn7n/oeme1UD7Iltu8svkA1qrUpdKZn4Y35r+Dzbs4t8fgvGUfvqNNyzXxraGL5Zq/a1g7YlJOUi2v4qxo1KqVl+FSvG4Xwyr9mb2zSP9KJwPPer0v2tHN4xtnhL1ierjQA/wA710JLucG7CJ287U4xvgd7HlHtIl4sc/gqL8hXDqGut0e94dF+Qhz2WQn+kJZeUcDAdSW6fKt9K0oUeb4rGUtXbWySRss+7IYTFt3jqYpCPjj+8erDat2otbnEoyi7g2mZLH+zbFpc4eVMQo5MQr/71zz08JfbsduHxTU4vv8AqXuZXF4OWJis0bRuN1YW+XUVyzg4Omezp9THUQ647exsvZRmLfaJsKT7jRiRR0YHUjzrs02+NnjeJ/Tqun2T/c9HU/WtraOTscRrvQn6AJr5UdgEK+NFME/UW9/406AC52260JUHIqnx1qnFhRw3tS6RClqNrE77FDgB15152GNcnRkss8IddK7I0c5MEfOqEOGgaF4j0p2MdU6UmAof+etJg0Bf06CpcXVBVBDzp0FBIut9goLEnSwHnTqVWEq49T59zKUNLKw2Z3I8ixrzW7dn1ONVjS9jRey4j+k9fvwOo8TppXZpX9LieJ4xB/iI5O1HrSoSLcJ6Gt69Th+GVnaLOUwUJkcgyEERxggkk6XPQC9Rkksau9zbBhlnn0R47s8Ox2L1LvdnYkgDVmYn+NcEISySpH0Go1GLSYrnz2XdnqXs37LPhITiJhbE4gDTnFHyHmedekoqMelHy3XPLOWTJy/+UL7UWtg4gdzJoNjoDWGpjUUen4avznXoed9mx/b8ET/9w/fUaR/UzXxpfl437nrXbPI/tUDRgWljJePx39311rbLHrjtyjh0uZYsvV2fJ5R2cxP2fG4eVrju5OFwRqAwKm/qa59PNRnT7no+J4XlwRyQ36f4PbpU4SQdeY6EHnXZKrPGT22BEgQGRzZIwWYnQaain1JKx9LlsuWeFZ9mXHLLO33mJA5nX3RavNp5J0u59H1R0en659u3qy+yrKJsuhwuPa/HKzGWM/dQn3VPS6115F5TjJcHkaJ/iVPHPl7o9PwOKTERiWBgyHW33lPNSK1UoyVowlGWKXTPn+RwDpceWlNkGM9qjgx4cNbvNTf73Bb71c2q2r1PS8Li3klXHr2Kv2Q4UtPicVb3EURIfxG+tq2wx6Me5wazMtRqpTXC2X6Ho/hsRatKfKIHDfnSV9iWhCL78/pRuPgJhz8KaQpAj5CluuCnucnOra3FYgHXejpQrETehoLQRTQnlQHJSYVLHTpXHGk9jblFjDrtXTZi0TUH8KBDoNx5b0KgQYWht9hnBN7UN7DsdIpP/MQDLSbfcfIJXcKbEqQp/StoT601bXIL1fHc8pz2XO2LwvFI6XIupHC48CDtWXk5JLeR0x1+HHL6cK+TO/8AhzMP+hf6fxqPwj/uOheOKq8pDuFyXMo3V48HIrqbqwtcHw1ojpWnfUTk8YjONPEi9OY58RYRSfNf41q8E3zM5PxuJcYF/mQk7GZtiXvIqIW3eSTUelQtNDluzWXi2pUenHCMfg2vZP2e4fBMJpW+0YgbFh7iHqg5mt/pjtE8/pnOXXkbb9WaTNDMYpPs5HfWunFoLjcetZ03w9zoh0xdyVr0PJ88w+b4tg0+GZitwBcWHiNaiWncuZHRh8TjhX0YV/mVsHZ7MlZWGDYMhDKbi4I2I1pLS9O6kaT8X8xVPCmj0TslmmZvMy46DhThushtcMLWAsa3jFx5dnD5scj2h0g9sOxoxd5YCI8R95TokniTyNTkwwlwdGLV5sKpbr0KHB9p80wQ7mbCPKF0B4S4t4MN6IwyR2Tv5M56nTZHc8bi/wDx4K7Os/zLHWiXCSKhPwcJVPNiaUsWSe0pfsXh1uHDvhxNy9ZFx2U9nhjcYjMCHkU3SAaoDyLnw6VpCMceyMMs82pn15nft2Rs8/wv2nDzRH4mXiXwYfCBRNOcWmaYcnlZIzXY8cyXH4uKdlwSSPIgvIF1AtvxDauXBiyNdSdHo6/XaeM/KcOv19jWL7QMxUWbAOW69229dDWf1R5bz6T+yXwVUHZrMczlMmJBgjJ9520fh6KtKOBdXVN2y563JPF5WKPRD25fyenZXl0WHhSCBeGOPY82PNm8TWjbMowUVRKf6c6VFdhG386aXqCOY2H50UqsZxBNqYA39aHvyCOO/wC/rVUqJOXQ+dTSaAVeYpv2A6WxUg0VSQUV0YrnSXYomQL09avq7MQ+D15cqpexNjwv6U0NjlzT7BQ4r8qncBAddNhvSUQOKc6lpjsTw50UARdhb3iPWqtPhipegrSt+NvnSUfcFGPoCZG34m+dPqT5DoiCS1vibTxpdSHSBfxLHzOlJU0NIAqL+FCaWwHN6/I0bdhimRr/ABP9ad2Qkqo5pm/E3zptuh9KEZid2JHjU+4UkAfH+PrVNjuhyOZhpxNbxBp9TXBLS5AknYn4j9RT6pBwNlfHx8T50rdgl3FOmvMa1STbHZGweXxwtI0K8DTHikYfeNuXQUuEJRjbbRL+0SW+Lxqt6ClYBYmxYk367Ub1sOlwIpv4VL25GKVHP+TSXAMJtrUe5O4OnOnW2wc7Ci1qLSErOIFSygCAdaq9thWwSw5VSoBxvDnStBYjgWNPrAgx7Vk9lsNe5IhOoBoTYNEsWOopxjIhDgAtVU+RjqbXvTGxfp40gOHPpQM5V0voFG7MbL86KslyUSkzDtdgITaXFrcco7N+VCgl3M5Zq4RVN7S8sBt3sxvz7s2+dLpig83cs8v7ZZfMbRYoA9H90et6birsI5bJeOz7CQi8uKiHP3XDH5UeWrH5iopMZ7R8uTd52v0iNj5GlSfYnzq5/wBRqH2lZYTYySoejRkEedCimH4hDuC7ZripCmXLFJY2ZpnMRv1QW15UPbsUpxkrss2wWZG/eTJH0C2IHqaONmEZRfBAzjFY7CqJGkjnU6CG4Ekn+EDenbQWt6OyXtlhcVbgEkRJ4WDLZFf8BPKlwVjn1Rst8wxiQreRiOSqouzn9EcxQ77l2ZVu25mkMOCQxgHhkxMo4VRvwm9NmXmJyaL1MFjueLXiPQAj08KNy6RGxcuY4ZS8zYd0Go72TuyRzt1NP6uSeqPCKxfadlxXiZnV9iqoSL8yptqKXT3sz8+K2bBX2lYA/cxJU/eEWh8qOkfnx7fwT8H21wElh37xHkJV4Pzp9PuUsqfJYY7P8HGoeTFx2O3AwZj6UV6sHkRRv7SsuBIDTyW5rHcU9ifOQsPtFy9jYtPH4tFYCikCzo0GW5lh8RrhsQkn6JYB/QUti1kT5JfCQbag8weVK0uTSwWBOmw501XYdphkU9kyRthp1odDFN9uRpWuaBihNrU3JegjmU0r9hhEaeVHV7EkNYrbelZu1wUOrHtWdyG90SVHOtYti2odt8qpO+4gwOtMBy/hSACadI0eSQ2jjUux/RH+9NETlSMhhstkzQLiMbI8eFfWDCRNwO0fJprfFemYRTlwX2E7MYKIBY8JDpsXQFvU1No0jiS7kxcthJsMPBY7+4NuZostwSXLMD/4YjzeRnWKHDYGGRo17tVSeV1JViT+G/WnwcnSpSpknN/ZZlKJdpHgt955AwPpehlLElvVkLKMLiuMJlhwsuHUWaaWIsoPhekpehU8cuTosix8EjvJl2HxzyHVwi8NuiA7UImUdt6sqs5yrDn3pcnxuHlvo0DKEB8qrjkzavdIi5R2wzDBvwCGafDfglRnkA/xgaUkadTXuizzPt7FJioZIsFPHi1QxxrJYL7/ADUHZvGmxKdvdFnh8ox2Jh+yTYdMHhS/eSM1jPK3FxEqymwN+fjUu0i4pyl1LsaDtJk0kjQT4V1XEYQARLJcxuoFrEDdj1ovc0njtGL7QZpiIUnOYYAxQ4ogTcJXhdwRZ4xe4bQa02u5g8m1PsHjPaJMIEjy/ATLZAqySoX90cxYamnsPzZVsjP4HDnEsHx+Fx+Jk/CrcKA+AOwoRLTlyjUYbB4kDggyKJY7W4plVnt533p7jSXHA5hcgzbDwMIGwtrlhAyXdRzC1Jo4SvaiDhuzeX4p+LGTlZx8UNyljzA9b0KuSnib+7ct8X7McE3C+EHdSLZlMrh4mI24lvqKYngS3/gteyOOEySq+Hw6TYdzFIY0ARyB8SeBuKLReNKqLdoka4khhbwKaUrLcSqzHsjgpiD3XcOuokgPdlT1JFG3czeJdhrIcfMk74DFsJJYlEkMw0E0Vrknqw0Bp12DHNt0zQF78rX/AJ1qTZbHX9LU2t7AEc+nOj5AK19adg2Bb86Vse1CtRb7IQMn8mqSl3AZXXX6VE02NBRnfwrnUO1l0Pi/pWqIHQfn+6qpIS2Y8m1zTB8hIuvnQBGzHBLPDLh2NlmQoT0vsR61RE42jJZf2mOBRMLmEEgbDju0niRpFljGzG3wnwo2MsVrb1LODtjDKyLBDNIWazM0bIFH4r1FrsbK73NITY+I2oZXKKPH9lsM7F7PEzG7cDHhJ68I0BoqyUqFw/ZbCIQSjSsuo43Yj5HSmFSLdbBQoAUD7qgKPpvSt9ykqZxNhe59CaLfYHXcPvm11+Yv+dFvsJxTEMxvb3f2BQnJ8goJEDNsrixK8OIjVh911AV08QRrQ5bicF2M66Y3L1vxNmGD2IbSeEX+6o1f/am/cx+qD2Cm7YCUrHlkZxMzjVmuiQf425EdKZTyXwO4Lst7/fY+ZsZONQraRRnoo2NJtDhj7s0STN+iByAQACma9KFkna249FApLcEkhp79W8+I0MfcRl566eJqVwGwzmGBhmFp4lfmSAFb5jWnS7k0VbdmcLvZwOgdqK3QO7LLAYOKFeCFOBL3Ivck9SdzVVQ0iNm+YNh4+NIDOL2ZBfiA/ELb0u4mVk3bGBRYYfEM1vg7p9fC9qewnNh5Fg5pcQ+YYtBE7xiLDwA37uO1mLHqbA0WjPHBp2y/Ee3hSTNU9wrcudNSGDsBVN3sHYW9v3UAxSb+Yo3QuwvGKT6uR1QjHShWxU2C0WulZyWw0wFW3Oud9zW7HAR8qvHJMloeD1smlyTQ+u3jToTDRtfT60xUKp02pWOhWlPwkAgcjtQm6F0LkVZCugAA6Lt60KTQuhMG1+VSWApFVuM5z9am33EcEtTbfYAVU0bj2F86VWxUA508f3VW4UdY7jTpSaYUUPbXN2wmBnnjJWXSJCLaFyPe16ULkxzN1VFHl2EGWY3BRQljHmENpwTe8re9x67cxp1qnEwhs+O/8G24LaaaaedQ0dtgldaK2oYNuY5U9qoDitL5AQ60bVsKjmFOLVAkwAOVqLXYbdnKNfG2lO0IONmU3UkHrSvcTjaD799+LXrzqk0uBdK4GixPU33J3ob9AoIvYWperCtxOLnVboZydevKhpUKzhceN/pRYWLw6+dAewrR7ActxTtjugWTf6UL1EnfAVr/ACqdqKuhp12Nc2RJItCIbGsoTinSLa2JKjS/KupNMye2w8m/SrQr2HANCadis5TvSr0GzmG1MVik2uTtSAULz60qATh5etCsdnEDrtyp1YtxBc7UDbFI21pAI29qdbgqEZRp40mvcEwGXlRSTH1FdnuULi8NLhnNu8HutvwuNVP0ppmeVdSKLs/leKlxMWIzBFT7DH3MABv3jcpT00ptowhjd7mp8PW9QdQitvTGJJJrrtR2vuCED25+VLnkbOLD60XRJymw6mqe+6E1uJx39N6N0OjlcXpJ+wnsL/PnVNsLsGQakmi2lQxW08qFYgADvT3H7iFdBbQ7mnuu4ggdByJ50pJbsVHcRHlTqwo4NtR0gEX18qnpoEI7Wv5VSVlJWGvOofADctc2b7ClyMc/UVjFfUjV8E1a7UYsssAoKm4B1G+taYznyumT+6W+w26CtTHqdclfi1AOgtWb5OnG21uMtyqO44nP/CkxnPVDjyCu3rSY+5y7+tIbBOxqZDJWWrcG+utaxMMzoexKgJcDW9RP7f1Ix/eV/M+tSzp7AmhciFOxqmJ9gW3HlSkUwG3oXAHHb1qiUSsMgINwDr0rWC2ZE3uOtEvC2g+QopGcW7OjiFhoPkKVcDbfUVko19aT+9nQhEHxUhDcHKh8lP7R1tvWq7kIR9jUR4EI2w9KHwU+QhuPI01wJgNyqY8jYI+EedU+RLg7rTYHR0mIV9/Q1m+BoUfurVDP/9k=">
            <a:hlinkClick r:id="rId2"/>
          </p:cNvPr>
          <p:cNvSpPr>
            <a:spLocks noChangeAspect="1" noChangeArrowheads="1"/>
          </p:cNvSpPr>
          <p:nvPr/>
        </p:nvSpPr>
        <p:spPr bwMode="auto">
          <a:xfrm>
            <a:off x="28575" y="-1119188"/>
            <a:ext cx="4048125" cy="2333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8" descr="data:image/jpeg;base64,/9j/4AAQSkZJRgABAQAAAQABAAD/2wCEAAkGBxQTEhUUEhQWFhUVGBcXFxYYFBQVFRcYGBYXGBcYFBcYHCggGBolHBUUITEhJSkrLi4uFx8zODMsNygtLisBCgoKDg0OGxAQGywkICQsLCwsLCwsLCwsLCwsLCwsLCwsLCwsLCwsLCwsLCwsLCwsLCwsLCwsLCwsLCwsLCwsLP/AABEIAKoBKAMBEQACEQEDEQH/xAAcAAABBQEBAQAAAAAAAAAAAAACAQMEBQYABwj/xABGEAACAQIEAwUFBAYJAgcBAAABAgMAEQQFITESQVEGE2FxgQciMpGhFEJSsWJzksHR8BUjJDNydLLh8VSCFiU0NUNTYxf/xAAaAQADAQEBAQAAAAAAAAAAAAAAAQIDBAUG/8QANxEAAgIBAwIFAgUCBQQDAAAAAAECEQMEITESQQUTUWFxIjIUI4GRsTNSQqHB0fAkNGJyFZLx/9oADAMBAAIRAxEAPwDRywgknlXM8aTs9qytljJvp61L34C63CRbW61sm1HYh78Bynmau3wIb4BepVj+BZE00pbsYh2psQvCOXrTbIoDh1p9XYe4J/Ki0luKvQVhyqW00go7wp9SHTHKSqgaZ23L/ansgpkeZjcBa5cknLaPY1jHmxtpLWHOtYy7Pkig1XUE1VNgmOm5odh00OqNKaiyg40OhFUoyoh7sfjG96umJqh0Kd+dV0sQvD10pVZQSE/wp9LF3COwoSFuLehpJci3C4QPSmkhgldLj1oGLahvcDh40AcH1vSELe1VsAobTXahBQoOmm3OmMK/yNDBbiqKQHBaYhiRiLm1cqkuxpREkGvnSS9hUMTSIti7KgOl2Nr+Aqt1y6HGMpOoqyPLmEO3fR3G2tHmQf8AiL8jKuYMAY2E/wDzJ461PXj9RrBl56GORyI2iSISeV6acHwyZQnH7otBuLAi2o/OqkvUi0wYW2vzpPp7g0cN6NgY8V0P0otCG3XX0pxkCYPd8zTvcE0xzgJ12ov1QKl3OdCb/WpatgnWwIh8OVCVA3bGJYrHWmx3sGOVN9QuB7hqa3CySkelNQfqDY8kIt5VpvwyWwhGB66062C7HCBsB606dgmAVvvtRsh88BIm3hRsPcXhFv53pAKBzv51KpiYq286t1QBJ1O1F3wIQfyKJAdfx9KjYqxbWOlqakJ8bAvQmFHdL/KqGED0p2IULpRYVQcY8eW/SixVuIR4/wDFAyIW36c64oz6djWgAot5Vqm+SGQc4y6LER91ODwGxupsy+INXJWlYrdNJ1fJ512hylMNP3UZLJZSCdTY9TXn6iPTNn0HhcnPBFS33oXsl2dixnfTYh2VI2EaopsSTzvXXhxxjBM8LWZp6jPK3STpIk9pMhjwvdtA7FHvufeUjxrDUwSkmj1PC8jcHjnvRddk86MwMEjDvFHEhNhxr0J61eGXVF2+Dj1+GODKkltIvxGTzXT9IVq3GrORO+E/2C7npY+TA1e1Ba4OG4Gt+QqbT2QJHSyqp99lXlqwpt13HDHKf2qztbXUhhyIIP5UL1JW2z2YRc/iUeBIBoW4KOzaQlj1B8iCR52p8cAnYvEb6HTlSbF2Ik0utgR+0NKXXbqy+l0qTJEK9WT9pa0S9yZLbdMlLGLizL+2v8afD5GouuGDBio3d41cM8YuwB/LrSi4tumOUJQipNUmSGKoOKR1S/Uj8qJNLeToUIObqKsblzCFEDGZChPDcEHXloDpR5sFwy/Iy30uNEphZrVp3MtmrGMbi44jGJXCtKbIL7m/PpUTai0n3NMcJSi5LhEoqQT1/hTpcEPcGaRVHE7Kg6kgX9Kl9MVcnSKhCU30wVsjT5lAEMnfIUW17Ec/C9JZcSV2X+HzdXT0k5RpoQQRcEbEHmKtmYjaDUgKNydhRaSsW90gA6DeRNf0l/jR1R7MfTJOulghlvpJGTy99f41HVFvZl+XJcxYTjh1YgL+K4IHrVcbslU9kB9oS1+9j/aX+NLrj6lOEl/hZxmj0JljFv0l/K9HXHuyvJyPiLAy3HxTIzxNxBW4T1B8ulCmp7oieKWOXTLklW1F9K03IC50OwEdQQaW4FMzG+/mK85TfY6ZKiVANq6ldGExuUamrtVYLYwXbof2zT8CflXBq/vfwe/4P/TS9yZ7L8OWw2II/wCoWu6C+hHzjf5uT/2f8idvJv7uLdluzW2HIA1y6qcdo+h7XhOKblLJTrhGPwkTSStwH3YI+NyPOwF/Wso4/wApyZebVL8dDDF2kt/kk5RgJMXikgWUxqVLu4Oth0rTT44tOTMPE9RkhkjixurVui2zbK3wJjaLEO4fVSdCCOoG4qcy6WpR2K8ObzRljy71w37k3EdtA8AEfuz3KzNbQAc18TWmTPJQSXLMtJoo5M0lL7IMrOzPZg45WxOJmdIuIqgU3ZyNyb8q1xY4wW6s4dRqcmok2n0xT2SJ2Y5a2XmOTDSuyMSCG5EcmHMGscr8uSnE79DWojLBl3a4ZOzXAxY3DHGRu0bxIeNBsWG6t0rSfTODmc+OeTFnWNPZP90ZXI83aGWKZWPAWCyC+hU6a+pvWOB9ORxZ3eIpZtJHNj4vc9DzaXuBK5NwAeHpqNKufUk7Z5sF1tJHlmMnbgLBrszAXvzY61hjj1ZFFns6rJ5WjeXG99kv1NFnfZj7HHEwnaUyAcQOgUkX92ttVBRSaOTwieSU5RyO+Brsh2a+3GdpMQ8SxMqqF1JJBOt+WgrXDih0Js49XqM8tRNRk0ossmy58slhxiP9ogV+7Yg+9qDpIOWtqcFGDcofawzTyZscYZH9cWv29SLlmAlzbHOksrJGqmRrHW19FQGowRWT6pbs08Rc9PJYMbqNW2u7L3MvZzD3bnDSSBwpPdvs1hf3T1rXNhTScVTRlpc7xtxm7jLZ+xfdisw+0YWFmPvxnuZL7grpc1tFp0zm6elOPoeb9rXY4mde8ZyjHhYnUW2A6V5kpVktPaz6HDBZNK4VTqz1LJswWbCw4ncCIlvOPRr+tepKS+5nz+O66fejziGOXNsesUkpjjYM5IOyKfhQbX1FceGs0nKR3+IKemhDDj2TVtrn9zUY72b4fh/s7yI/CbB/hcjrfatsuOMlVU+xzaTPLDK+q4vkndg8YXwhif8AvcK5icE68I2P1tVQl1RTM5x6ZyimXuKhWRHicXRxwkc/PzpvdUwVp3Hk8l7U5MmCmaKOR5FEfGC24JvppyFq8/URSyUvY97w2cvw0pTd11f5Fr2T7AxYjCQ4iXEyrJKWNlAKqAdN/Cu1YoV00fPY82ok/M63fPI5hcxOBnfC4omXDH3XBJNgdnHTSuWDeObg+D28kI6jAs0NpVz7lZ2uyCPBTd3E7OjJ3ilt7G5AHUVGpilkpGvhORywPqd1ZM7MdhIZ8EuKnxUqM92stiFUEjn5V3eXjjHdHgQy6jJLr63u9ty47L4RsDjViZxJBjY7xSD4SV94X5BqnDHotduxvqc3mSUn93DNq9yeI6nmK6F7mJyLqaHuDEK8z/zQBTwtc6V52OL7HTJvgfZzoNgK3qjNK0NStajYSRg+3LXxf/Yg+lcmp+/9D3PCV+Uq/uK3svkWJxUc0kOJWFEkClTxankdK6oYo9CZ4mXU55ZpqFJJ+iLMez2Rm/rsctufCDc+tNY4J8Ezy6map5P0WxcYrK4cLgJo4FNiAWc6sxvzPSjO/oaNNHGOPNBGR7MZlHh8aJZQSvdMoUbkkaVz4cnRB7dzv1+nll1MaaX0oHN8+kmZEKF2F+7RRr72w035Uumef4KlmweHPdNza4/1K2XByQpIsylJCCzLzF9Repn/AFUvTY001rRZMkuZKTPUOzUATB4ZV27vi9WAJNd8t2eFiVY0Qe2ZBwp11WQVz5lUK9zv8Pf51+xnuyeJI+3w392TCu4H6SkC49DSxv8AIZWsio+Ix9GrKcZfw4WA8pUJ/wC5WP8AtWedOGTqOnwuSzaTyX/zuaDOczM+AwqKQZZWWJwNwQba/Ot5RUpJfqeXjm8eGcmt19P69zOZ1hBETEP/AI5EX1DWNc+G/O39z09ckvDUl26f3N37QktFh7eH5GtdUvpX6mfhP9V17Gc7G9qPsYxCLC0rO6kEXshsRrYGtMeSaxrpXY4s2PB+Jn5knvJF/wCzuEzwZlGx/vGA1GisVve3I1pij1Yq9ScsujVykt0mv2oyuJSXCTlCTHKmnS46g8xXnuM8Z78M+DUqrTfoX2V9u8TER3lpFFtwOL0Nq2hq5LncwzeF43xt8GywWNw4w8+LgAVHBaUdJPLreut5YuDnFHkrTyWZYpc3/kjz2PKL4A41iO8knYEXF+C+htXJmhHyo0zv8Pz5Hqp2tnx8J/7Gn9mGIEmHxOFY24DceCyXJI9RXTgkpYjh1eOWHUyUeE01/Jjc4wUmDn7tiUZTdGFxxLyKmuGWOcHZ7eLV4M8Um1fo/wCC5y3t1i4rcZEi9GAJ9DVw1U497+SMvhmGW6jXwzdZHioMSHxMKBHeyzrzvvc9eVd+PIsi6o7Hh5tPLBPol+5aBedDk06ohHmftPH9rb9Qv5GuDUv81foe34b/ANpP4ka3sKv/AJZhLfhe/wA69Bt0eBg+xGU9pkY+2EDnEt/rXn6p1k/Y+h8JSlgcX7lHjcc0+GwrMdRE6EnorsBT1T+tfoZeDK9PJ+7/AGLDKu1ky5auFTDN3dmUz8JItck8q3zec4P0PP8AD/wscsOW9/i6ZsPZ1CDluHLDjIZ2UnUqbn4egrpW6SOLE9rfNmovz+dOmanKdaOkTObU3vpaigqiljhAHSuWEK3ZtJ2wifDWnslsQ7oF9/SjYcTC9vP/AFg/wJ+Vcmp+5nueEO8a/wDZkn2bEfZsR+vX8q7oX0I+fbXnZF7mqHO1qbexaRCz8f2Oby9N6yyP6JG2lX58bMP2QwscuN7uUAhoGsfwtyI9aywK8UkdPiM3DWwmu0V/qdkmYvgsSklhdDwPcA+4Trby3rLFPplTOvW4VnwKceV/BL7e4e87upukycSN10oybZOr3I0EvN0s8V701Ro+zuNvg8MdNE4fVbCtZuXUzycKqFd1yV3a+cdyqDeRr+i86zy2km2d/h+N5Mu3bYouyiX+3T/cSBogeRZrG30oknHEo+vJGTJHNr5TXC2X6E7D4bvMnw7jeJmv5FiKvURb3Zn4Rk6JxXr/ACQuw8UTZjEjBmtxPYC4D20LdB4+VXplJ7v4H4o8KyeXDnl+lkHtKbyy3378X/brHCvzv3OvXNf/AB3/ANTd+0dLQ4bzH5GttWvpRl4S/wA579kN+x6ThjxZsptNHuoP3T1rpxP8tHl50vxOW/UkyxtlUeMlYrfEyhoAd7cyw5DU1jOXlQUVyb4Mbz5pSf29/Zl19lwuY4eOaWEOGW3ENHjbmCR5Vv1xktt0YSxOMqls+3wZbO/Z9HFFJPhpnKxgFo3Gm/3WrnzYouDklwd2g1GWGaMJO09qMTDmsiDEYdDdJhEpW5+MNpYdbmssfU4Rj6s31k4Q1OSd/bFL9Xsbz/8AmSLHpipjIsfH3fCOHjtqp0610ywwcXR52LUZoOLlLYz3Y3GvDi/ctxyxvGAdjJ9wH61z6WbSlFfoep4pGPXjzPhupHouDSHMMMrTxLJwkpIn34nBtpztzrrhPqjdfJ5WfEoT6Xsuz9UZzMfZ1CEeTCzOvApYxuPd0/SNZZccZptKqNdLqMmDJFdVxbqip9mTv/SLICeAwEuOVwdL1Gkvodep0eLP/q4x/wDFX87npinQePKum3Zws809pyWxTfqV/I1w6hPzVfse14c70s69JfwbLsAhbLcGoBuQ3lvXf0Nnz2KajC2YT2l5grYqVlNwoEa+LDp11vXn5PzM1I+hwy/CaF5J7Xx7t8DOf5ScLDhYW0cQF3HMF2Lfvp6r+ov0I8G200l8m97AxGTKYIz8Eiuh90E6lrfWvQmnKPT6nhaaailL0Kv+kDlcWEwJIlk7whwuvuufdGnMX+lYuVTUFz3OjHijjwSyy4uo+7NxJDY2+Y6eFbWRdgcHShNBYXBy8Ka9QZUnbxrnpcstAmO+9FxArM8knWO+FAaRTfhIBLDoL86mbtbbepcOiNuSb9jBY3B5jK5kfCOWY6n3fQCsJYVLdyOzF4tLFHphhJGUrmkAYQ4NgGNyCEOo571pCDS2mcubWxyScnh3+TWYOaVlV5U7tyPej6HrWbeRbE3e/BV9p1xzLwQx97E+pC24lI5MTVtSyWm6RrDUQwNTjDqkZ7L8BmUEomjwbcYFrnhIt86IYklSkLPr3mkpTxbr+C17Q5XiJlSeKA98wCyw6XBH3ulR5FvdmuHxCWDG1GN+z9BMtwGPcLh8ThWWEX4ZPdvFpoQQdvCtPw+3NnMvEX5vWodLFhwuYYMGMYbvouK6svDb05i9XHDL/CxZNZjcryQf6bEWbJMxx0nvRdwh3drAKOigGmtP9XVPcb8QfQ8WBdCfLfP7lrnWQYuOCPD4GHvId2A4eItrdnJNGTA5vd7E6fVw0tdEeqXv6C9ksJj4h9mxWEK4V+LiPu3QkGxuDfek8SjtJ2THVNyuMOl8ossJkUuBwz/0fwy4hnYu5HvshGipfQW0qpLhRZMeiFymnJsyEnZbNJLs2DJJPETdb3ve/wA6zWlp2pHXk8XySh5csSr/AG4LbOcvzrFBO9ww/qwAoHCBpz86rJgc39UjPT+IvTr8vGrfruJkOAznCd4IcKoEhHFfhOovYj5044nBUpE5db5s+qeJX7bEPGZTjMTjsLBj0dWmYM1yLd2Dra2gFTixOORuW5Wp1ccunhjxx6W3ckvYsZo8dgsfJBl8TSA++q6FGjGl9dL8qWPFJN06NdT4hCUIpwt1u/QkZric4xqiA4QxAn3j7oXzNuVaSx5J7Sexji1ePD9WLG+ri27r4KLD9iMyhcd1AGKPxhyQeJgbg68r0LTtvqTE9W443h6E03bb5bPRcxxGYPhFeNFjxmokjsPfB3K8hWslJqk/kjHKMd5Rv0R59F2UzZXDjDgMrBwbrcNe9651o1F2mdWTxfNOHRLHFoc4c0w+KULERicRdyq27thex4htShhkp7OgyeIQeBRljuX8L/cuc2x+dYmMwtg+Di91msgB89dquWLJLaUtjHDqceP64Y31drdpF92J7KjARvxsJMRN/eONlG/AvrWvSoqkc66pSc57t7tl3iEYowjID2PCx2BG1KSky4unb4PMcz7MZvPIzyRK7HS5I1A2t4Vk9Ipbye51w8WzY49OOCS44JuCy/PIoFgRFSNbhbEXHEbkXtVvC6rr2OeGr6ZX5Sv/AJ2JXZ/2dMknf4yVHkA4o4hcqr7hpOtjVQxRjH6diZZcubIp5t67Lj9Cpzbs5m+IlaSSNXY6cRI1UbW8KzekUt5S3OvH4pmxfTjxpL4J+Ay3PIYRDEqKg+EArcX6aVawPjrZzS1bbvyo2M9h8mlbNHfFKwOEQs3FrxSNoCDzqcGPovq5K12oWoyQUVSiv8z0lDxanfcmugy6RVbeiiaFOx6UDKi9/wB1c7RR16l2BDnQ303/ACrGTb4NVsORI3U/M1pCHsS5rsGUYD4jp4nWr6ET1WC0ROu/jVOHUKw4Y7Hcj1pPGkw6mGIzrZj8zR0IGyNLAzKyqxUsCA3MG2lJwsUXTTZiJ8tzZeLjDMi31EhJIHMC+tZS0tK0zsxeIKU6yY403yVK5rONpX/aNcik13PdWnxf2r9gHzjEl0SN5JJXNkQM2vpW2KMsj52Rw63Jh0qVQTlLhF6uTZ3yU6dJbfka3eBf3M8xeIz74YjX9OZhhWtKZEO1nBZD5HY1lJ5MffY7sP4TVx+2pGp7M9q0xBEctopT8LDRW8L8jWuPPGXPJz6nQ5MK6obr+DTniGl2FvE102jgQ4GPNm1/SNJStsAySeZ/aNSthnXvYkXI2JFyPAHpVJiY5G5/dfnbpehSDgQSm1uI7+NG7G9wQ5HM6+Jpq0JneH1vrS+oo5g2wY28zQnIBQuum4GhPxDyO4obDq2oAyNaxY/M069wsWPS/WpfAbnDTXmaoT3EAP4j8zRVj9g2bxNvM0qt0FCMQPI+pocewdVbinzJ9TTTAVB4n9o0CFLXva3ibanzPOnsuQEUaVTE2KBbS1KwYh28KYIqVTrXOqZbYhjty8qb4G2NMhvrtWSbKb2Hyuov5CuhWYj3dC2ovRTEnuIsWnlT6GPuGsA2+tIL7HGL0F6KE2NmI61LQBQA8Q947EeFOKQNPp3PGcwW0sg6O3+o15kuT6vE28afsXXs6QHMrneOB2U9DbcV2aRLobPD8YberivSJ6kjG3xHxPjXRscPcTFYdZ4mimHGGBAJ3VuRHrak4qS6WJOWOSyQe6PFMbhmhkaNtGRiPG4O4ry2qdH1mOayY0+zPTuxWfjFRFJWAmhAuT99DsfOvQxZVKCvsfP63T+VmaXD4NI3BzdB01G1atqPc5OmX9rOLJt3qDxvU9V9yumX9rDUaHUNyJBGnnQpXwHQ1yqEEZIPIDc8h51SsTaXJCxGbYeP48Ql+l6jzsd11G8NJqJ7xg6DwuOhkP8AVzoxOwvVKcJOlInJgzQVzg6JDRkGzC388qunwZqmrFd6Si/UGM4uZIwDLIsd9dTrSk1H7nQ8WOeR1ji2R8NneFe/DiELdDWfmY5P7qN56TUR/wAG3sIM9h+1DC8YLsvErD4SfwedhehNOXQu3cznilHEsktrfBOjG/X8q2tGTiHwmppDAZNdKbe4HcNvKi0KxdR68qFXAxbVYmKByFAhACaLDYLi3PX86djEUHahsRU3rmVPYqgr7/WolJ300UlsckZB2qoRaFIkhDYjlvWtOyLoMpoOtV0j2fAQXSpr3AUIbU/pW4uWEy1DpMKE7vW/OnSFQsMfvCqhTB8UeH5qP66X9Y/+o15U/uZ9Xh/pR+EXnszv/SL/AOXf91dukry2eF4uv+tXweqiHStuo4zljt9D9afWI8t9o+G4Mc5/Gqv87/wrg1KrIz6DwyblgXtsZ7L3USxl2KozCNyCQQr+6D6XvRp0nLpfcnxRyhh86HMdv34NH2s7GtgERxiDMrsQLggqPu/QVepxqNUc/hOqyzcoZHfdGWZZHZI4v7yVwi67EnessEOudPg7PEtRLT4eqH3N0j1Ls12P/o53nlxpdVQ96liF5E2vz5V6EVGKbW1HzkZZ8kqk3Jsx/a/trJPxcN0gX4UGhbpxHn5VxTnLLLpR70MOLR4nmybtfz6Fl2Z9mgljWfMJWUyDiWFSQVU7Fj18K7IYowWyPAzZs+pk55G/j0LHMPZtCqM2CkdXUEhGJPFboeRqM2JSja5R1aLPLBKm7iyB2T7YOjCDFEshPCGPxRnbXwrmxZ2tnwenq9DGS8zHs/5Nb2tzoYKLiFmlkFohuLfjrpzZOiPucGkwfiJ12X/KPNsgySXNJ5DLKywxayPqSzHXhXpzqMGNNdcuWHiGplLL+HxPpjHmu7Ng/szwHD/VvKj8nLMR6itpKMlTOLHGWKXVBmSz/IJ8vkSQniCOHjkGxsdQehtXJ0vFkT7M9mWWOr0zi/vW563HihKolXaRFcW8eX0rsdI8iP1JBhri/Oix9Jytrt6UbB0sPi50dS4QUN3uab2YUFxW/nagVBgf801LcBtTbQVd7BQo8vSluwF4jahoRTK1z61ydTNqDVdbVXTInYlJsP5NaJEvcfC89vCn0u0iQ+AcqdeoBFedKlsMVDR9PYdCGP8A4oTVbiYnBt9anZtgFEnvjpVxaQp7Jnheb/3836x/9Rry5fcz6rD/AEo/CL32Yf8AuUn+Xf8AdXZpPsPC8X/71f8Aqer2005cq6d32OM6196l7Aluebe1Zf7TGf8A8V+hNcer/qfoe34T/SfyzCYz+7Y9LEeY1rHE2po6tdFS0uS/S/2PT+30vHluEkO7rGSf+w116zhHkeDv8x/H+xhOzYvj8F+t/caz0n3M6PG/sxfLN57VceUjjgU27xmd7cwCQAfDar1UmkkZeG41Obm+2xgez2BGIx2EgYXRn428lF9fDQVOkj9TkX43N9OPF67s9xke7XH8gV10ebEGFiGUnqPlzoildilVNHjnbLCd3jJlA0LFh5NrXm5VU2fR6KbnhjZEx2dyYhY0l1OHXhVuZUm4v5Cnlk5JWTo8SxZMiXKd/uaL2d57Bhu+imJVZmDhxsGAtr4Vrhyqqkces0D8x5cW97tHpGGlWUAxOr+RrqTjLhnlzUoP61Q1meWrNE8EvwuDa/3WtoR62pTgpR6R4snRNTj/APqK/sbhpo8KsM68LwuyL0aP7pHzqk6STIv6pNcWXirbT5UWq2GAVuf3/wAaE0kMXhptgcwNrj1ppvgBPrUtgKrctfDwq9iRPzFNsfY4b+dAkGTb+dKW73CqM/hTtXFiVcmsyzhS+vSuj4Mh/gF6dbAOhN6d8NCSOtp5fWkuSqCXbWm0rBqg1Io2ewHDSlQHE8qLChyI+8L8qaluTP7WeCZyf6+b9Y/+o15kvuZ9Vh/pL4X8F97LBfMn/wAu/wC6uvSusZ4PjD/61fCPWVGnS1b3K9jlE5Gh2Hc8z9q7f2uMdIU+pNceqb6z2vCV+W/lmCx5tE/jYD10rPCryJHR4hLo0mST9l+56l29j7vLMHHzVYwf2DXTq7pWeT4OqyP4/wBjB9nP/X4L9b/Gs9L9zOrxr7MXyzRe1ZycdY7Kgt6lqWp/qGvha/Iv3/2IfsyW+axkj4YWNa6T7W/c4vGN9RBf+J6yvL+edbN2cAlt+ulCj3Ko8u9p9xjm/Vp+Rri1C+s9zwxvyP3M3lOVSYjEukWpWFpOHmwUC4HjrTx43PFt2ZOp1S0+uXVxKJHHQbjcHQj0rBprk9HHKM19DQ7DO6G6synwJH5UJ+g5RT+5GnyPt3PCQsv9bHsQfi9DW0M0o8nBn8PxzTcdn6npOCxazIksbXRhodyOqnoa701NXHg8OcXjfTLkksfnRuKjmc66aUBRzGlzYjr6WPrVe6GCF5Xp7ggo103pJCYJUk06fIbHW509xhSA6eVF9iTP4a/PeuGDvazdqi0w5+ddUNlRi0SFP886pVwSPg+nSp2iUgkbwpqgoJFJ8+VDaBnJHvSunsOgraedF0ie4PCKLKDhHvLQm7Jn9rPAs50nm/WP/qNebL7mfU4v6S+EaD2V/wDuUn+Xf91delX5Z4PjH/er4R6wBprW+9HKEovYDe4pdL4D3PIPaNixJj5bahLJ+z/zXFqJXNn0Hh8OnCr77lJkeWnFY3DYZRe795J4IvvG/oK00sLbkcXjWZJQwLn7n/oeme1UD7Iltu8svkA1qrUpdKZn4Y35r+Dzbs4t8fgvGUfvqNNyzXxraGL5Zq/a1g7YlJOUi2v4qxo1KqVl+FSvG4Xwyr9mb2zSP9KJwPPer0v2tHN4xtnhL1ierjQA/wA710JLucG7CJ287U4xvgd7HlHtIl4sc/gqL8hXDqGut0e94dF+Qhz2WQn+kJZeUcDAdSW6fKt9K0oUeb4rGUtXbWySRss+7IYTFt3jqYpCPjj+8erDat2otbnEoyi7g2mZLH+zbFpc4eVMQo5MQr/71zz08JfbsduHxTU4vv8AqXuZXF4OWJis0bRuN1YW+XUVyzg4Omezp9THUQ647exsvZRmLfaJsKT7jRiRR0YHUjzrs02+NnjeJ/Tqun2T/c9HU/WtraOTscRrvQn6AJr5UdgEK+NFME/UW9/406AC52260JUHIqnx1qnFhRw3tS6RClqNrE77FDgB15152GNcnRkss8IddK7I0c5MEfOqEOGgaF4j0p2MdU6UmAof+etJg0Bf06CpcXVBVBDzp0FBIut9goLEnSwHnTqVWEq49T59zKUNLKw2Z3I8ixrzW7dn1ONVjS9jRey4j+k9fvwOo8TppXZpX9LieJ4xB/iI5O1HrSoSLcJ6Gt69Th+GVnaLOUwUJkcgyEERxggkk6XPQC9Rkksau9zbBhlnn0R47s8Ox2L1LvdnYkgDVmYn+NcEISySpH0Go1GLSYrnz2XdnqXs37LPhITiJhbE4gDTnFHyHmedekoqMelHy3XPLOWTJy/+UL7UWtg4gdzJoNjoDWGpjUUen4avznXoed9mx/b8ET/9w/fUaR/UzXxpfl437nrXbPI/tUDRgWljJePx39311rbLHrjtyjh0uZYsvV2fJ5R2cxP2fG4eVrju5OFwRqAwKm/qa59PNRnT7no+J4XlwRyQ36f4PbpU4SQdeY6EHnXZKrPGT22BEgQGRzZIwWYnQaain1JKx9LlsuWeFZ9mXHLLO33mJA5nX3RavNp5J0u59H1R0en659u3qy+yrKJsuhwuPa/HKzGWM/dQn3VPS6115F5TjJcHkaJ/iVPHPl7o9PwOKTERiWBgyHW33lPNSK1UoyVowlGWKXTPn+RwDpceWlNkGM9qjgx4cNbvNTf73Bb71c2q2r1PS8Li3klXHr2Kv2Q4UtPicVb3EURIfxG+tq2wx6Me5wazMtRqpTXC2X6Ho/hsRatKfKIHDfnSV9iWhCL78/pRuPgJhz8KaQpAj5CluuCnucnOra3FYgHXejpQrETehoLQRTQnlQHJSYVLHTpXHGk9jblFjDrtXTZi0TUH8KBDoNx5b0KgQYWht9hnBN7UN7DsdIpP/MQDLSbfcfIJXcKbEqQp/StoT601bXIL1fHc8pz2XO2LwvFI6XIupHC48CDtWXk5JLeR0x1+HHL6cK+TO/8AhzMP+hf6fxqPwj/uOheOKq8pDuFyXMo3V48HIrqbqwtcHw1ojpWnfUTk8YjONPEi9OY58RYRSfNf41q8E3zM5PxuJcYF/mQk7GZtiXvIqIW3eSTUelQtNDluzWXi2pUenHCMfg2vZP2e4fBMJpW+0YgbFh7iHqg5mt/pjtE8/pnOXXkbb9WaTNDMYpPs5HfWunFoLjcetZ03w9zoh0xdyVr0PJ88w+b4tg0+GZitwBcWHiNaiWncuZHRh8TjhX0YV/mVsHZ7MlZWGDYMhDKbi4I2I1pLS9O6kaT8X8xVPCmj0TslmmZvMy46DhThushtcMLWAsa3jFx5dnD5scj2h0g9sOxoxd5YCI8R95TokniTyNTkwwlwdGLV5sKpbr0KHB9p80wQ7mbCPKF0B4S4t4MN6IwyR2Tv5M56nTZHc8bi/wDx4K7Os/zLHWiXCSKhPwcJVPNiaUsWSe0pfsXh1uHDvhxNy9ZFx2U9nhjcYjMCHkU3SAaoDyLnw6VpCMceyMMs82pn15nft2Rs8/wv2nDzRH4mXiXwYfCBRNOcWmaYcnlZIzXY8cyXH4uKdlwSSPIgvIF1AtvxDauXBiyNdSdHo6/XaeM/KcOv19jWL7QMxUWbAOW69229dDWf1R5bz6T+yXwVUHZrMczlMmJBgjJ9520fh6KtKOBdXVN2y563JPF5WKPRD25fyenZXl0WHhSCBeGOPY82PNm8TWjbMowUVRKf6c6VFdhG386aXqCOY2H50UqsZxBNqYA39aHvyCOO/wC/rVUqJOXQ+dTSaAVeYpv2A6WxUg0VSQUV0YrnSXYomQL09avq7MQ+D15cqpexNjwv6U0NjlzT7BQ4r8qncBAddNhvSUQOKc6lpjsTw50UARdhb3iPWqtPhipegrSt+NvnSUfcFGPoCZG34m+dPqT5DoiCS1vibTxpdSHSBfxLHzOlJU0NIAqL+FCaWwHN6/I0bdhimRr/ABP9ad2Qkqo5pm/E3zptuh9KEZid2JHjU+4UkAfH+PrVNjuhyOZhpxNbxBp9TXBLS5AknYn4j9RT6pBwNlfHx8T50rdgl3FOmvMa1STbHZGweXxwtI0K8DTHikYfeNuXQUuEJRjbbRL+0SW+Lxqt6ClYBYmxYk367Ub1sOlwIpv4VL25GKVHP+TSXAMJtrUe5O4OnOnW2wc7Ci1qLSErOIFSygCAdaq9thWwSw5VSoBxvDnStBYjgWNPrAgx7Vk9lsNe5IhOoBoTYNEsWOopxjIhDgAtVU+RjqbXvTGxfp40gOHPpQM5V0voFG7MbL86KslyUSkzDtdgITaXFrcco7N+VCgl3M5Zq4RVN7S8sBt3sxvz7s2+dLpig83cs8v7ZZfMbRYoA9H90et6birsI5bJeOz7CQi8uKiHP3XDH5UeWrH5iopMZ7R8uTd52v0iNj5GlSfYnzq5/wBRqH2lZYTYySoejRkEedCimH4hDuC7ZripCmXLFJY2ZpnMRv1QW15UPbsUpxkrss2wWZG/eTJH0C2IHqaONmEZRfBAzjFY7CqJGkjnU6CG4Ekn+EDenbQWt6OyXtlhcVbgEkRJ4WDLZFf8BPKlwVjn1Rst8wxiQreRiOSqouzn9EcxQ77l2ZVu25mkMOCQxgHhkxMo4VRvwm9NmXmJyaL1MFjueLXiPQAj08KNy6RGxcuY4ZS8zYd0Go72TuyRzt1NP6uSeqPCKxfadlxXiZnV9iqoSL8yptqKXT3sz8+K2bBX2lYA/cxJU/eEWh8qOkfnx7fwT8H21wElh37xHkJV4Pzp9PuUsqfJYY7P8HGoeTFx2O3AwZj6UV6sHkRRv7SsuBIDTyW5rHcU9ifOQsPtFy9jYtPH4tFYCikCzo0GW5lh8RrhsQkn6JYB/QUti1kT5JfCQbag8weVK0uTSwWBOmw501XYdphkU9kyRthp1odDFN9uRpWuaBihNrU3JegjmU0r9hhEaeVHV7EkNYrbelZu1wUOrHtWdyG90SVHOtYti2odt8qpO+4gwOtMBy/hSACadI0eSQ2jjUux/RH+9NETlSMhhstkzQLiMbI8eFfWDCRNwO0fJprfFemYRTlwX2E7MYKIBY8JDpsXQFvU1No0jiS7kxcthJsMPBY7+4NuZostwSXLMD/4YjzeRnWKHDYGGRo17tVSeV1JViT+G/WnwcnSpSpknN/ZZlKJdpHgt955AwPpehlLElvVkLKMLiuMJlhwsuHUWaaWIsoPhekpehU8cuTosix8EjvJl2HxzyHVwi8NuiA7UImUdt6sqs5yrDn3pcnxuHlvo0DKEB8qrjkzavdIi5R2wzDBvwCGafDfglRnkA/xgaUkadTXuizzPt7FJioZIsFPHi1QxxrJYL7/ADUHZvGmxKdvdFnh8ox2Jh+yTYdMHhS/eSM1jPK3FxEqymwN+fjUu0i4pyl1LsaDtJk0kjQT4V1XEYQARLJcxuoFrEDdj1ovc0njtGL7QZpiIUnOYYAxQ4ogTcJXhdwRZ4xe4bQa02u5g8m1PsHjPaJMIEjy/ATLZAqySoX90cxYamnsPzZVsjP4HDnEsHx+Fx+Jk/CrcKA+AOwoRLTlyjUYbB4kDggyKJY7W4plVnt533p7jSXHA5hcgzbDwMIGwtrlhAyXdRzC1Jo4SvaiDhuzeX4p+LGTlZx8UNyljzA9b0KuSnib+7ct8X7McE3C+EHdSLZlMrh4mI24lvqKYngS3/gteyOOEySq+Hw6TYdzFIY0ARyB8SeBuKLReNKqLdoka4khhbwKaUrLcSqzHsjgpiD3XcOuokgPdlT1JFG3czeJdhrIcfMk74DFsJJYlEkMw0E0Vrknqw0Bp12DHNt0zQF78rX/AJ1qTZbHX9LU2t7AEc+nOj5AK19adg2Bb86Vse1CtRb7IQMn8mqSl3AZXXX6VE02NBRnfwrnUO1l0Pi/pWqIHQfn+6qpIS2Y8m1zTB8hIuvnQBGzHBLPDLh2NlmQoT0vsR61RE42jJZf2mOBRMLmEEgbDju0niRpFljGzG3wnwo2MsVrb1LODtjDKyLBDNIWazM0bIFH4r1FrsbK73NITY+I2oZXKKPH9lsM7F7PEzG7cDHhJ68I0BoqyUqFw/ZbCIQSjSsuo43Yj5HSmFSLdbBQoAUD7qgKPpvSt9ykqZxNhe59CaLfYHXcPvm11+Yv+dFvsJxTEMxvb3f2BQnJ8goJEDNsrixK8OIjVh911AV08QRrQ5bicF2M66Y3L1vxNmGD2IbSeEX+6o1f/am/cx+qD2Cm7YCUrHlkZxMzjVmuiQf425EdKZTyXwO4Lst7/fY+ZsZONQraRRnoo2NJtDhj7s0STN+iByAQACma9KFkna249FApLcEkhp79W8+I0MfcRl566eJqVwGwzmGBhmFp4lfmSAFb5jWnS7k0VbdmcLvZwOgdqK3QO7LLAYOKFeCFOBL3Ivck9SdzVVQ0iNm+YNh4+NIDOL2ZBfiA/ELb0u4mVk3bGBRYYfEM1vg7p9fC9qewnNh5Fg5pcQ+YYtBE7xiLDwA37uO1mLHqbA0WjPHBp2y/Ee3hSTNU9wrcudNSGDsBVN3sHYW9v3UAxSb+Yo3QuwvGKT6uR1QjHShWxU2C0WulZyWw0wFW3Oud9zW7HAR8qvHJMloeD1smlyTQ+u3jToTDRtfT60xUKp02pWOhWlPwkAgcjtQm6F0LkVZCugAA6Lt60KTQuhMG1+VSWApFVuM5z9am33EcEtTbfYAVU0bj2F86VWxUA508f3VW4UdY7jTpSaYUUPbXN2wmBnnjJWXSJCLaFyPe16ULkxzN1VFHl2EGWY3BRQljHmENpwTe8re9x67cxp1qnEwhs+O/8G24LaaaaedQ0dtgldaK2oYNuY5U9qoDitL5AQ60bVsKjmFOLVAkwAOVqLXYbdnKNfG2lO0IONmU3UkHrSvcTjaD799+LXrzqk0uBdK4GixPU33J3ob9AoIvYWperCtxOLnVboZydevKhpUKzhceN/pRYWLw6+dAewrR7ActxTtjugWTf6UL1EnfAVr/ACqdqKuhp12Nc2RJItCIbGsoTinSLa2JKjS/KupNMye2w8m/SrQr2HANCadis5TvSr0GzmG1MVik2uTtSAULz60qATh5etCsdnEDrtyp1YtxBc7UDbFI21pAI29qdbgqEZRp40mvcEwGXlRSTH1FdnuULi8NLhnNu8HutvwuNVP0ppmeVdSKLs/leKlxMWIzBFT7DH3MABv3jcpT00ptowhjd7mp8PW9QdQitvTGJJJrrtR2vuCED25+VLnkbOLD60XRJymw6mqe+6E1uJx39N6N0OjlcXpJ+wnsL/PnVNsLsGQakmi2lQxW08qFYgADvT3H7iFdBbQ7mnuu4ggdByJ50pJbsVHcRHlTqwo4NtR0gEX18qnpoEI7Wv5VSVlJWGvOofADctc2b7ClyMc/UVjFfUjV8E1a7UYsssAoKm4B1G+taYznyumT+6W+w26CtTHqdclfi1AOgtWb5OnG21uMtyqO44nP/CkxnPVDjyCu3rSY+5y7+tIbBOxqZDJWWrcG+utaxMMzoexKgJcDW9RP7f1Ix/eV/M+tSzp7AmhciFOxqmJ9gW3HlSkUwG3oXAHHb1qiUSsMgINwDr0rWC2ZE3uOtEvC2g+QopGcW7OjiFhoPkKVcDbfUVko19aT+9nQhEHxUhDcHKh8lP7R1tvWq7kIR9jUR4EI2w9KHwU+QhuPI01wJgNyqY8jYI+EedU+RLg7rTYHR0mIV9/Q1m+BoUfurVDP/9k=">
            <a:hlinkClick r:id="rId2"/>
          </p:cNvPr>
          <p:cNvSpPr>
            <a:spLocks noChangeAspect="1" noChangeArrowheads="1"/>
          </p:cNvSpPr>
          <p:nvPr/>
        </p:nvSpPr>
        <p:spPr bwMode="auto">
          <a:xfrm>
            <a:off x="180975" y="-966788"/>
            <a:ext cx="4048125" cy="2333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12" descr="data:image/jpeg;base64,/9j/4AAQSkZJRgABAQAAAQABAAD/2wCEAAkGBhQSEBQUExQWFRQUFxUXFBUYFRcVFxcUFxcYGBgUFxcXHCYfFxwkHRcaHy8gIycpLCwsFx8xNTAqNSYrLCkBCQoKDgwOGg8PGikkHyQsLCwsLCwsLCwsLCkqLCwsLCwpLCwpLCwsLCwsLCwsLCwpLCwsLCwsLCwsKSksKSwsLP/AABEIAM0A9QMBIgACEQEDEQH/xAAcAAABBQEBAQAAAAAAAAAAAAAAAgMEBQYBBwj/xABTEAACAQIDAwcHBwYJCgcAAAABAgMAEQQSIQUxQQYTIlFhcfAHMoGRobHBFCNCVJPR0xeCktLh8TNDRFJTYnKjwggVFiQ0Y4Oiw+I1ZHOUpLLj/8QAGgEAAgMBAQAAAAAAAAAAAAAAAAECAwQFBv/EACURAAICAgICAwACAwAAAAAAAAABAhEDIRIxE1EEIkEykRRhcf/aAAwDAQACEQMRAD8A8NooooAKKKKACiiigAooooAKKKKACiiigAooooAKKKKACiiigAooooAKKKKACiiigAooooAKKKKACiiigAooooAKK6KkRw3oFZGoqQYqQyWoCxqinLUm1A7E0UorXLUAcopWSu5KAEUUoLShHQKxuinebpaQ0WFkeip6QDqrnNp2esUBZBoqeEThbsF71Kj2NI3mwSt/ZikPqstAFNRWli5H4prWweIN/wDy8tvWVtUyPyb49t2Cm9KqP/swosZjqK2/5Kton+RsO+SEe+TxrUyPyM7QP8VEvYZl+F6VodP0eeUVvtqeSbGYeCSaUQiONSzWlJNh1ALqaxzwDqosTVEKipfMjqoMI6qLAiUVL5odVGTTdTAiUVICClBBQBFoqUYhRQAzDHc1PK2GpAPqq28nWDjl2jh45kDxs7Aob2Y825UG3DMF03HcdK+icBsPCxD5vDQJx6MSA+7sqEpJE443Po+WwCxyqCxPBQSfUKlRcmcU/mYbEN3QSH3LX1UkoA0AFtwGlBxBNQ8qLF8dnzNh/JztFwCuDn/OTJ7HIqYnki2o1v8AVSL/AM6WEezPf2V9JoaUDT5h4aPn2HyG7RO8QL3zfqqal4fyBY0t05sMo6w0jn1ZB7694vXL0OY1hR4zH/k+SfSxiD+zCze9xU/Df5P0IHzmLkY/1YkUe0mvVc9dD0ubJeGJ5vF5A8EN82JP50Q/6dTovIjs0DVZm75iPcK3ZajNRzYeOPoxqeRzZY34dj3zzfB6mxeTPZi7sHEf7WZvea0hauFqOTH40U8fIfZ67sFhuz5mMn1kGp0OxsOvmwQjuiQfCpOektStklBHVjUbgAOFgB7q7ztuNNO1IL1G/ZLgh3n6SZKaJpN/HqvRyDih0y+O2kiWkZvHqpomhsaiVfLJ8+BxMe8vDKo/tFGyn12rw7A8j8RKQEVbndmdQPXrXt22dUt1gj1i1ed8ncWVdM3G2u43sDlbXRvHXTxybdFWWKvZXJ5HNoMPNg+2/wC2lDyLY/j8nHfMfglex4HaK5fPG7rqT8tT+cPXW1Y12Q8cTxYeRPHcXww/4sn4VN4vyMY1FZi+GsoJNpJCTa50+a317gstxcG466Yx4ujDrBHr08d1T8aDxI+WcunfXFHZ466Wg6K9w+FKy1lM4hTXKUUvRUgLDkVKU2jgyDb/AFmAHuMig+wkV9Jq1fM2xcYI8TA53JNEx7lkU/CvpWRrMw6ifurNn1Rq+L+jwe9OxLVZJtWGN1R5Y1drlUZ1DMOJVSQT6Oo1P2fjUlXNG6uASpKsGGYb1NuI6qqSbNbaLCM07TUdOVailnSaQ1BlGguLncL6nu66jT4+NWCs6qxtZSwBOa4XQ9ZuB12psimhZelI1V7bXiEqxZjnZii9F8pcKzlM4XLmCoxtf6JpnBcpIJXVUfNziu8TWbJIsZAco9rNYkfC4qFMk2i4vupLtbuqt2Vt1Z8pWOQRyR87HIwXI63AGqsSpIYGzBTY9asBB29ihOMThEhSYpAGlEj5EHOh+bAORrt0CdwtYa1OhOWjQBr0E1ldkcor4fAxr58uDSYsVZwMqxLlyJqSS/DcFO/SrOLac0mC55YSk5jYiFyRaUXAQkgGxI0NtQeFDjQKSZaE1C2rtdYFVmDFWeOO6gHK0jhFLXI0zMBcXqhj5TZo5fnnjdDBmSaApLHncqQFAtIX1VCuYZgPO4wNoY52wuPWYvbDzQuhcIHEQ5qYE5OicpDW7FFze5oUWJz1o299ab7ay+180eJaEtKY8cuSI85KTFOCSwU5vmwUJcWtbmmHUKpuUmIjWXEZWyy4aTCupcl5lRebLjDqOkkOQEs9yCTJcAa0lGx8qN+0gBAJAJ3DS57hxqvwO0wY5HkkhskjrmjkzBUFiokY7nsQSOGYb71RKI3nxQnRnWSTDy4ZlVyHiRIzGsboLdGQM2W484sdCTUabASu+LKRv0Mdh8SqlGQTLGkIkVGfKpOZCRrYlQbka00Lky7j26I455MRKmWJzcRxueZQi6LJvbNlIYtZRruHGTh9sxySvEuYSIquwZGS6MSA65gMy3Ui4qh27seSc410RvnsImHRDZS0oeU84cxFlXnB26NYE2BsBhJTjIpiqhRh3ik6XSzs8bggDzrZG/S76TSZJNkraI08eDXmKDIX4FX0I4EP27t/tPZXp+NF1Nv3/fXm2KiPyiRdwVyTcaMScw46jXWoY+wy9Ho2z3kK+bN6Pk9vRc3t7asF5zqn/wDjffWe2FhQUHQh+yH31eLgB/Mht/6Q++unHogTYybC4a/9bLfjvyaUmcXHq99dgjstrAWv5oyjr0Fdl3eOurLH+Hy5zduj1aerSk5KdxgtJJ2O/sc0yWrF+7MKFX0FFN3opjGEi6JPZf1V9QOxLE9ZJ9fV4/Z80xsCCPG63o/ZX0TsrFCSCF7+fFCxPXnjQ7vTWb5HSNXxP5MhcpiyvgXUAsuLVQCSo+cilSxYA21I1tSMbsybCwYjECTJLNiMPK4iIKpHmiidAZF6fQDHMVHDTSrnF7EixCqsuYhWDgLJJH0wbhrxspJBFxfcR11bz7Ljlj5uVFkTQFXGYG27Nm8701HHLSLskdspGw5ix0GHklleF0xMic45OafOrCItoWCIzFUN9ATrlBFDI6EYI4hw6DH4qBWlb+EwxSdEV85vKobKtzfNa5vck+hHBoUCFFyC1lKgqLbujuFqdVbCw0HUNB6qu5Io4M86xOy0TD4yOOEqYMdFJAI4Wc82JIZQIlRbhQTKLJoOl21Yy7NJlxiTJiHixciSxc2tla0MahHbLngdWi+mVGq2Nwa2lINJyHwMlDsmVcRzkSyw5sQWljLxvhpIyxzzhSS6Oy62UC7nUEdKouD2TjDLhZZUXnIJZjMwmsjRyI6AQIqkBAGU2bKboL5iSw2b0i191R5E1AzfJzk00MqzMkULmNlnTDvIYppGKnneaZFVGGU2sCemRfQGp82xnGKOIilEZkSOOdHj5xWWNmKMhDqUcB2GY5hqOjpVnlI3eilWNLk7JcF0UGE5ICOLDKs8gkwqmOOVVQMYTlDQyIVKspyg3tcWFiNb2UuzVaBoXZ5A6srszWZgwOY3QAKTc+bYDgBpU7LSStFjUUisl2BE6ssgZwyqpLO5ayNnWzXzKQ3SzA3vY3vrXP8AR7D2YGJWzhRJnvJny2AMpe5kOg1a5031YkePHupB8ffStjUUNxQKiqqqqqgARQAAoAtZQNAANKUN/jx6ONKNIPgUtjOkd/j4+N9cJ8ft8ce+uWrtAdiD+/jb7+FNs3Z48eNadOnj3U0w4/H10mSIzpc+PHg+jz7bCZcVL3g/8oGh9fi1eiSaePHj2ef8o1tib9aqfa1RjpkcnRpeTUxy1qImrE8mJa2UB0rq4n9UVIkg+PHvpL7vHjx2UCktuPdrVoz5o2utsROP99MBr/vGqExqz5Rj/XMTf+nn9RlYj39u+qwCsT7ML7G/X6CR7qKURRUtAT9hbDmxMojhQu2862VRe2d2O4e3gK912ZhGgw8MTEFo4oYywOl1RVuLi9ujx7KY2Tyfi2bhuajOaRheWQizSOAdexRewXcB2kky9lvzsKNvvmBv2SMLewVz82Tk+KOv8b43CPN/pH25NkTMN/WCb3699d5M8s+k0M7arYo54g/RPWd2vG/Zqva8CMQXtZRew+lbgfTXl238cTKzDQk8PTVCuMtG2cYvHtH0Dh8SHF1IIp2vCeSvKKaCRWDswuMyFjZhx0PH9le2YTaAcA2tuPrrXGd6OXKPolkU3bWl56bZqmxCGFJ8fspbUiodE1s6opWbx48aU2DSgtMTFE02WpdqYXEo18rK1t4Ug27NN26h+wVdHS1cYUu9RdobQWGMyPfKtr2UsdSANB2ka0D0h7LuodRakmYAgEgG17Ei9hx9FRxtOImwkQk30DAnogE6DfYEHuNKhWh4r48eN1Fqix7WibKVbMHCMCASCr3yEsBZQbG17VEPKWEgEZ2DczlKxtZhMWETKbagkEX4bzYEGnTHySLFjSH8fs8eqqqXlEsecyZlGdB01CLGrQ84C7XOVdCLm1mIXheo8nKUrzpKAgDClAHBN8SwjTMQCCM+a7C+gNg2lHFsXNFtLWI5Xp89GesMPQCD8a1uH2jzjTIVs0DhG1uCTGkoI47nF+3rrMcsk0jP9Yj1i/wqDVMb3E5ycls1brDHQV51sSTpivQME1xvro4HqipEwePHpobUHfurorrGwPdWkZ848rocu0MWOqaT2m/p31T1f8uFttLF9sl/Win41RViemYX2cFdoop6A9o2ptjnZljQ6uwUdxNibdgzH0GrqSdIEyroq6AXse/Xr3ntO+qrkfsbVsU4tmFoRrov0n9J0HYOOalcoMfYGuLTSv8AWeobTdLpGd27ygJvw0Pu8eusZNJma3pNTdpYksSSdBVdg4yWvVuONbZmzzv6mm5PxRiRWlNo0GdydwVBmJPqr1iLamQAyJzUZRnMrMuRAuXoyG/RNmvxHROteX7D2cJWMT3CyIyEjfZgRp669Gn2dPPhZIHeNS8TRmRQ2rMmXPlPmgXzZQT1X67sdfpim3+F2u24bA5wRexIDEAlygzECy9MFbm2oNEO1YnkEat0irsvaqMEcg9jMB6ahy7EDTc8Cudo0jfNGHBCMzIyZj0GGdusajQ2peA2YIdFY5MzkLYaZySQWtcgG9uoHjYW0Oij7WR8ZyviRJWCuyxJPISoU3EBtKBr0WGtg1s1jbdUzD7QLPKrIUMZUbwwZWUMGW3pBHWp37zFOxIjHLFduakMweMP0QZrmS1tVzZ2Nr6Zri2lS4MCiOzrfMyqrXdiLJfLoTYHU61FuJJKRmcZt1poIJ1QohkwEkbm97TTxo8ZBtqEddQSDc9VzO5R5mkAQxOeakvh5HaLMpZLyxyAEKy6C5U2zDVb62Mux4cjLzKsL5slgwuGzdFWOUHNY8BcXowWKixEMcwAZHVXQsovZgCN+46ii/QcfZVbN2880mW/MqDCQkllkaGSBHDhSpJYOzLe9hzRB3GoWHxWIMMeRizSYdTJljCgSRSRrLkZQMrtGz5QTvUEbjfVLiVLZQylgNRcEgHjbeKYx21FiMQa5MrlFsL2OVmuRvtZbaA7+q5o5Ccf1spMThZHkH8MYefFlvIrc00DK4JBDZOcIIza3vbS1p3KDDyyxPDGBlkiZQ99UkuuRiCRdRqx3no1Jj2irSZbjK2ZU0a7OmbnATay2tuOuhNI/wA6oZGjAYujRhlta3OAlXGY6r0TqL7mG8EBWySquyBiNiO0kxbLIsjB48xIyHmREyMoHSGjbjrzh0017FsOUGNucN4pecCs5k6JhaEoZCA7DpZhmzHo2v1dxu3zFJiQYmZIIFmzKRdgeduoBOp+a0Hr4VPw+PztKuW3N5TcG+ZWUMCNNOq3ZTuVAooqsLyZKiIF1vEsaZ1Uo5SNichOY3UqcpVr2zEi16fHJwfJ44OccJC0Ji0W6iB1aMEkWaxQAnqHbeo2G5QO8UMgVEXECExXJZyZFdimQaFgAp84DVrkBdWsNymkYwMygLKuHzhCrFJJZGQhwxDZCbKrLfUNewFH2FcS2k2OplaXNIGbJcB7KMiyKOjax0lYG9wdOoWSNhwg3Cb41iIuxDRoWKhlvZrZmsTrrVZye248sjBmDqYYpEbLkuxaVZFy65bZUOQksuexOthfhr1GTa0WxSasgf5sjLKcgujc4CdSXKlM2Zrm+U27gBu0qg5bQDmQep19tx8a1jkVnuWMd8K9uGU+gOt/Zeq2NrRltktZhXomzXuorzPZj9IVt8Dt2KMAOxH5rG3qFa8OSMe2Rjjk+kaZaH8d9NYTFpIuZGDKeINx3fsp1jpW5NNWiFHz75Qv/FMUP60Z/uY6zt61PlKhttOcn6XNHh/RIOHdWVNZZLbMUuwYV2uacSR3UUqIH0VtHaAQZRpaw7LDhWB5R4+99Tc+PHfUvaHKqCS5SQFtbjcQeIAPvHrrH7Qx5dq5MlJy2emUoKOmQsU9yB1e+peBiFQSNassJV20jFJ3I1PJX+FU9XH0V6BsPa5mAsmUZTnBa7I4dlMZAFrgqdQeHcawfJnzvHVW02ZiI4FdpGRXd1MjAELzjKqKO1iAote+o6xTxsrYr/SgqcrIVYvEgBRgBzjFQQ7WSVfNAKtvYA20rsG1J2mSNjFGxSRymXOxEUuViCr2F0ZDbUqTre1TcN8nMkmHVQWyhpEKNbI7G1ywy2JB0HEHiDUz5LGliFVQtgugXKOodW/21otFNP2Y7Zm3HZLRPGcywTqTaIOs3Oc5qitzfSUN0sxBYBm6QtcYiWU4bDlWcPdM5Kls45tg3OGEBlBIDZkA1y6ZSRUvA7dSSSSMlUkSUxhS63ciNJcyDQnoyDS2ljUhtpRjN0x0b3tqbZsptbzul0dL62HGk/8AgJa7M9AMQZYGKSpzbQl+nnzxth2R+kSvRDsCVK5i0eYgaUYDYT83DeIR2D4eeNshzYbMShstwTZVAFxpI99QBWhXHKYzIAxUZgRkZWupKt0GAbeDw3ajQ61c3KlLrlzBOYXEyMI2dhE18gAUEa5WJ3my6A3uC2w4xQzByfkQx9IWhnxM2fUtIJudIjYAbgZRfU35lbDXo2GIwkksUVyscqtHIeiXW6+ctrg2IJG/S/GlT7VIUsE6OYfOF0EXNlA5mJzXyDzeu9uHSqBDyhZ1wjBBlxErRk5s2gSZlkUroytzQIJto406k0+x6WiQuyGEgbnOiszShQmt3jZGVmLeb0iwsARpqeLvyHNiRKVtkQopzefmym5X+rZgL/zjbeab2aWEmIjJusbrze8kI6K2UknWzZ7dQIHCp/wpSbJJKhifZqM5dt7IY2F+i0Zv0WH5x9ZpOD2ckV8mbcoJZ3ckLe2rses1JJ0pK0rfRLiuyO2y4ipHNJa+a2UEXvmuAdBrc6cb135GoIIVRbdZQLE77adtSDJScl+Hjx44UWOkIK7vG+ktx6qeye7fvpBjpDGrftqs5Uwk4PEW38zJYdoUkD2VcBPHx8fGmcbBmjZetWX1jv7aVDPM+RQzhpN4DomvUbXt33FT9vXXNZNLk7gBv4dlL8m2EB2YrHezMT3BiPhb0Uva0QJtc+s1RkVM24tRRQbD5TSYaYlPMfz14E30NusbvXXpWx+Uqzrpoa8hxqZWt1m/prTcksTZxrWz42RrX4ZPkL7DvK3kzHiMTNI183QUWNtAg1t6awO1uTbw6+covrbX0jj49HqONlLYmRF1YqjE7gq2IBPpWwG/Q9Rqq2zglCked2n4Dx31Vkyyjkfon/jwyQ/2eVkV2rXH4EFt9re2itCmmrObLA06KxiRrfXquDrppcHf324ejsOOIBvqOAvw7z6Khs2Y7+z0ddGf2buHd8am1ZGMmnot4pQTp4NW2FbSs5hms3Z4vV1s7EXA92+ss4ejTCd9m15ONqK0ElzhMUgDNIJCwVRmc3dZIyBa24WBOnR1OhrM7Bc3FegbLcaGwvuvYXtxF+rQeyqsb4ssceSGtoYKZpZeZL5pMI0aStZVSUMSgIQBhfMdQNLddqRHseQlX5lghMnO4eV4v4yMISghugsFta4Lc4x0OjaKOSlvJ16/f+/WtCkVvGZyDYc6SSsFiAefDzKDI9wI4Y4pFNo9/wA3pqb5iTusQckCI4osyFIIZoY80efMkjJlEiFhcBIwrWPSJzArYCtHznjtpPO+PhRzaDgiHgtn83EY8xIJci+ZgAxJyjOzGwvuzW6rDSoWF5MokUSB5LRwiDNcAvCAAFewsSLaEWIubbzV0Wrmfx48fFNslxRCOzso+acpqmh6SZEFsgQkZAQd6kHQHW1qaw2w41UgjMeckl4qodySSqg6bz17yd5NWDNTZNLkw4jeGwipmNyxdszEnUmwA03AAKBYdXXrTxHjxvpDMONBlpWSoMvbTgHw8eP3RxOBQ2KAvSTSGPla6V+6obY0ddIOL8fDx1ep8kKmTgfHjx8OM3oqCccDoDv8aVw4wUuQ6JinwPX6NDUfFtp48eOqosu1VXewHefHGq/FcpcMB0sRCh4XlQewmh7DSIXJOADBBV0yvOvV5s0i/Cou2sGRwNx2/wDdT/IaS6YuzKyfK5jGwIsUcJJoRoRd94qVtvUECq8kds1YZfVHmO2pcpYkbhffcWGu/wDbUDB8rHjYFUB/Ot/hqw5TIbN2g2rIYYXaw41dhrjbMnyeXLR7HsPbXPw84bBmAuL3ANt1+PGjafmk7vv4+ns4VE5LbHEMIvfNvNzuvra27r/bXdsSkDs3ePHCss9yZ0seobMfjYQW1+6ilsSWP3d/bRWiOkYZJWYkm1LjbgTbtpkmlCtpy06J0C66/vq5wJ18e6qnDbhr7bVYwSWGrIO0uBVGRNl0WkanZmOCmtfszbgA1Pj0V5xFLYfwsYHff41PweLT6WMhX1ffWV43+F6yJHq0G1gfj+6pI2mOuvPsLjcHbp7UC/2An6jVOXb2xxo+Omfu5/3xxDwakoTG8sTXvtjXfSDtkAdVZiLlPsJP42Vt2/5Yw9TaUr/TvYI1yA9+GZj3XYdtTWGQvNEv5eUsYHSdVG/VgKhSctMP/TRnqAYHW9uHb40qv/KpsZD0YSbcVwqD3kVweWvZw0XDYjTqihHpHztPwyI+dExuW0fAs3UVVj7hTR5afzYpj3RP8bUz+XLB/Rw2IP5sI90hpuTy6YbhhZ/0ox8TT8LIvPH2PPywlv0cLOfzVHtJppuUmMPm4R+y5I/w1Gl8vUVtMHIe+ZB/hNRT5eh9RHpxP/40eFh54k87X2gf5Lb85j/hqPJjNpk6Rxjr6DH256ht5dzwwS/+4J/6VNN5cXP8kj+2b9SjwMPPEmN/nM8QvdGP8RNRmwG0zvmk/RjHuWosnltn1thoR1dOQ+4jr99Rvyz4s7ocMN30ZTw6+dHj10/FIi88Sl5VY3G4eYJJPN0kDW51wLFmG5SOK1QPtKVx0pZG75HPvNWPKblLJjZRJMEDBBGAgYLlDO30mJvd2G/daqUdlXVSoqU4tuxJjrqm3YK7mqx2LsdsVMkKaF73a1wqgXZj3D4Chuuy1JS/iex8h8DzOAgQb2XO2n0n6RHoBA9FStp7vRVhhECi1rWAFuHZUPaqXFYu7Z1oKkomE5QKCNeNY7ZeEK4gC18rdmttx106jW62zhrrWYGzW55GX+cAfgfhTxypNFeSNyTPSMI5yai2g4g27Kotuve/jx++rVpciAE7hwrMbVx9yapSNDloqH0P7/Aoplzc3+89nwoq+2YmzLMlqTT5pDDStpyxpt9dV64a7GuopkS3STSmZX0pkvqeq9dc3oIMQz0pHvTTLSI2saQD7rTTCpigW08emmpI6EJERTUpCLUwy11HtUkFkkCnVS9MBqdV6ixCTFTXN1KakFKYEcrQBTj+ikZqAOGuXpJak5qBC1Fdy0lWpeagbOZa9B8kez7yTTH6OWNe89JvcvrrAKa9Z8mUAXBqd2d5GP6WUexRVWbUTZ8NXkNwV/fVdtAVPkOl6q8XLfxu8aVlk9HYRn8enjs8GqpFG/qq4xq1RYh7X6/hVK2Eh/HbSJTfWcnkzHXjT+JnuLVDH3+O2rYoolKyLjcYYyLC9/AO7toqJtKYGQjgot6dSff7K5WuMNHNlmdsrzSWatqfIttf6n/f4f8AFoHkW2v9T/v8P+LVpW2YkJensLHc6jdWzPkZ2vb/AGM/b4f8WpMPkf2oq2+RNfj89hvxaCDMQwrgNbZ/I/tU/wAjP2+H/Fpv8je1vqZ+2w/4tCRDZi5BTBFbs+Rva31M/bYf8WkHyMbW+pn7fD/i0BsyWFlqQ6aVpV8jW1wf9jP2+H/FqQPJFtb6mft8P+LQFGIkj1plkrenyQbW+pn7bDfi02/kb2t9TP2+H/FoFRiFanENbA+Rna31M/b4f8WujyObX+pn7fD/AItMKZmIzelSLYVqV8j+1h/Iz9th/wAWl/ki2t9TP22G/FpVQbMO5po1t28jm1vqZ+2w/wCLSfyM7W+pn7fD/i0BTMPmrhrbHyL7X+pn7fD/AItH5Ftr/Uz9vh/xaB0Yi9KD1tD5Ftr/AFP+/wAP+LR+RXa/1P8Av8P+LQOjIxOLivX+Qko+RxDTcx0/tt1VkE8i+1x/Iz9vh/xa9A5K8hsfDh40kw5VlzX+ciOhZiPNe241TmTaVGv4bUZ7ZcPISKgTCr2Pk3ibaxH9JP1qjz8lsUTpCf0o/wBaqHGXo6flx+0ZPGnx48aVnNoca3WI5FY07sOx/Pi/Xqmxnk92gd2FY/8AFg+MlVcJX0wllg12v7MFKdTTTvlVj1CtY/kw2mT/ALE322G/FqNjvJTtV0Krg21I/jsMNBr/AEtaIwdmOeRU6Z54za6nWu1sPyL7X+pn7fD/AItdrVs5x9T0UUUxhRRRQAUUUUAFFFFABRRRQAUUUUAFFFFABUPE4l1cALcGxvY6AGzXI0vqtvT1VMotQBWLtST+hNtLedf6V/o24D9LW1Oy49wzARE5dxJIDaX0sp7u+p1q5agBt3ORiBrY2HbwpoTMDoCQeJW3eNAN2/XfepVq5agCB8ve2q23cG3nLp/zf8p9Di4tywGS2o1IPU19fzR+lUsoDRagCDBintqpvxJVhrlXQC3WT6q42Kc26JuCDax17N2nDfU+1FqAIZxD33HgPNNvPAzbr7tbdlJ+Xta5QjidGAHRB3201NvRU+1cIoAhjGNYkLuBO5t4zaWtodBp2135W+vQ3dja9K1xp1dvs1qWFturtqAIrYluCncDuO83vw4dXG9IfGOPoHd1N/W/VH6QqZau2oABRRRQB//Z">
            <a:hlinkClick r:id="rId3"/>
          </p:cNvPr>
          <p:cNvSpPr>
            <a:spLocks noChangeAspect="1" noChangeArrowheads="1"/>
          </p:cNvSpPr>
          <p:nvPr/>
        </p:nvSpPr>
        <p:spPr bwMode="auto">
          <a:xfrm>
            <a:off x="28575" y="-1881188"/>
            <a:ext cx="4695825" cy="39338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4" descr="data:image/jpeg;base64,/9j/4AAQSkZJRgABAQAAAQABAAD/2wCEAAkGBhQSEBQUExQWFRQUFxUXFBUYFRcVFxcUFxcYGBgUFxcXHCYfFxwkHRcaHy8gIycpLCwsFx8xNTAqNSYrLCkBCQoKDgwOGg8PGikkHyQsLCwsLCwsLCwsLCkqLCwsLCwpLCwpLCwsLCwsLCwsLCwpLCwsLCwsLCwsKSksKSwsLP/AABEIAM0A9QMBIgACEQEDEQH/xAAcAAABBQEBAQAAAAAAAAAAAAAAAgMEBQYBBwj/xABTEAACAQIDAwcHBwYJCgcAAAABAgMAEQQSIQUxQQYTIlFhcfAHMoGRobHBFCNCVJPR0xeCktLh8TNDRFJTYnKjwggVFiQ0Y4Oiw+I1ZHOUpLLj/8QAGgEAAgMBAQAAAAAAAAAAAAAAAAECAwQFBv/EACURAAICAgICAwACAwAAAAAAAAABAhEDIRIxE1EEIkEykRRhcf/aAAwDAQACEQMRAD8A8NooooAKKKKACiiigAooooAKKKKACiiigAooooAKKKKACiiigAooooAKKKKACiiigAooooAKKKKACiiigAooooAKK6KkRw3oFZGoqQYqQyWoCxqinLUm1A7E0UorXLUAcopWSu5KAEUUoLShHQKxuinebpaQ0WFkeip6QDqrnNp2esUBZBoqeEThbsF71Kj2NI3mwSt/ZikPqstAFNRWli5H4prWweIN/wDy8tvWVtUyPyb49t2Cm9KqP/swosZjqK2/5Kton+RsO+SEe+TxrUyPyM7QP8VEvYZl+F6VodP0eeUVvtqeSbGYeCSaUQiONSzWlJNh1ALqaxzwDqosTVEKipfMjqoMI6qLAiUVL5odVGTTdTAiUVICClBBQBFoqUYhRQAzDHc1PK2GpAPqq28nWDjl2jh45kDxs7Aob2Y825UG3DMF03HcdK+icBsPCxD5vDQJx6MSA+7sqEpJE443Po+WwCxyqCxPBQSfUKlRcmcU/mYbEN3QSH3LX1UkoA0AFtwGlBxBNQ8qLF8dnzNh/JztFwCuDn/OTJ7HIqYnki2o1v8AVSL/AM6WEezPf2V9JoaUDT5h4aPn2HyG7RO8QL3zfqqal4fyBY0t05sMo6w0jn1ZB7694vXL0OY1hR4zH/k+SfSxiD+zCze9xU/Df5P0IHzmLkY/1YkUe0mvVc9dD0ubJeGJ5vF5A8EN82JP50Q/6dTovIjs0DVZm75iPcK3ZajNRzYeOPoxqeRzZY34dj3zzfB6mxeTPZi7sHEf7WZvea0hauFqOTH40U8fIfZ67sFhuz5mMn1kGp0OxsOvmwQjuiQfCpOektStklBHVjUbgAOFgB7q7ztuNNO1IL1G/ZLgh3n6SZKaJpN/HqvRyDih0y+O2kiWkZvHqpomhsaiVfLJ8+BxMe8vDKo/tFGyn12rw7A8j8RKQEVbndmdQPXrXt22dUt1gj1i1ed8ncWVdM3G2u43sDlbXRvHXTxybdFWWKvZXJ5HNoMPNg+2/wC2lDyLY/j8nHfMfglex4HaK5fPG7rqT8tT+cPXW1Y12Q8cTxYeRPHcXww/4sn4VN4vyMY1FZi+GsoJNpJCTa50+a317gstxcG466Yx4ujDrBHr08d1T8aDxI+WcunfXFHZ466Wg6K9w+FKy1lM4hTXKUUvRUgLDkVKU2jgyDb/AFmAHuMig+wkV9Jq1fM2xcYI8TA53JNEx7lkU/CvpWRrMw6ifurNn1Rq+L+jwe9OxLVZJtWGN1R5Y1drlUZ1DMOJVSQT6Oo1P2fjUlXNG6uASpKsGGYb1NuI6qqSbNbaLCM07TUdOVailnSaQ1BlGguLncL6nu66jT4+NWCs6qxtZSwBOa4XQ9ZuB12psimhZelI1V7bXiEqxZjnZii9F8pcKzlM4XLmCoxtf6JpnBcpIJXVUfNziu8TWbJIsZAco9rNYkfC4qFMk2i4vupLtbuqt2Vt1Z8pWOQRyR87HIwXI63AGqsSpIYGzBTY9asBB29ihOMThEhSYpAGlEj5EHOh+bAORrt0CdwtYa1OhOWjQBr0E1ldkcor4fAxr58uDSYsVZwMqxLlyJqSS/DcFO/SrOLac0mC55YSk5jYiFyRaUXAQkgGxI0NtQeFDjQKSZaE1C2rtdYFVmDFWeOO6gHK0jhFLXI0zMBcXqhj5TZo5fnnjdDBmSaApLHncqQFAtIX1VCuYZgPO4wNoY52wuPWYvbDzQuhcIHEQ5qYE5OicpDW7FFze5oUWJz1o299ab7ay+180eJaEtKY8cuSI85KTFOCSwU5vmwUJcWtbmmHUKpuUmIjWXEZWyy4aTCupcl5lRebLjDqOkkOQEs9yCTJcAa0lGx8qN+0gBAJAJ3DS57hxqvwO0wY5HkkhskjrmjkzBUFiokY7nsQSOGYb71RKI3nxQnRnWSTDy4ZlVyHiRIzGsboLdGQM2W484sdCTUabASu+LKRv0Mdh8SqlGQTLGkIkVGfKpOZCRrYlQbka00Lky7j26I455MRKmWJzcRxueZQi6LJvbNlIYtZRruHGTh9sxySvEuYSIquwZGS6MSA65gMy3Ui4qh27seSc410RvnsImHRDZS0oeU84cxFlXnB26NYE2BsBhJTjIpiqhRh3ik6XSzs8bggDzrZG/S76TSZJNkraI08eDXmKDIX4FX0I4EP27t/tPZXp+NF1Nv3/fXm2KiPyiRdwVyTcaMScw46jXWoY+wy9Ho2z3kK+bN6Pk9vRc3t7asF5zqn/wDjffWe2FhQUHQh+yH31eLgB/Mht/6Q++unHogTYybC4a/9bLfjvyaUmcXHq99dgjstrAWv5oyjr0Fdl3eOurLH+Hy5zduj1aerSk5KdxgtJJ2O/sc0yWrF+7MKFX0FFN3opjGEi6JPZf1V9QOxLE9ZJ9fV4/Z80xsCCPG63o/ZX0TsrFCSCF7+fFCxPXnjQ7vTWb5HSNXxP5MhcpiyvgXUAsuLVQCSo+cilSxYA21I1tSMbsybCwYjECTJLNiMPK4iIKpHmiidAZF6fQDHMVHDTSrnF7EixCqsuYhWDgLJJH0wbhrxspJBFxfcR11bz7Ljlj5uVFkTQFXGYG27Nm8701HHLSLskdspGw5ix0GHklleF0xMic45OafOrCItoWCIzFUN9ATrlBFDI6EYI4hw6DH4qBWlb+EwxSdEV85vKobKtzfNa5vck+hHBoUCFFyC1lKgqLbujuFqdVbCw0HUNB6qu5Io4M86xOy0TD4yOOEqYMdFJAI4Wc82JIZQIlRbhQTKLJoOl21Yy7NJlxiTJiHixciSxc2tla0MahHbLngdWi+mVGq2Nwa2lINJyHwMlDsmVcRzkSyw5sQWljLxvhpIyxzzhSS6Oy62UC7nUEdKouD2TjDLhZZUXnIJZjMwmsjRyI6AQIqkBAGU2bKboL5iSw2b0i191R5E1AzfJzk00MqzMkULmNlnTDvIYppGKnneaZFVGGU2sCemRfQGp82xnGKOIilEZkSOOdHj5xWWNmKMhDqUcB2GY5hqOjpVnlI3eilWNLk7JcF0UGE5ICOLDKs8gkwqmOOVVQMYTlDQyIVKspyg3tcWFiNb2UuzVaBoXZ5A6srszWZgwOY3QAKTc+bYDgBpU7LSStFjUUisl2BE6ssgZwyqpLO5ayNnWzXzKQ3SzA3vY3vrXP8AR7D2YGJWzhRJnvJny2AMpe5kOg1a5031YkePHupB8ffStjUUNxQKiqqqqqgARQAAoAtZQNAANKUN/jx6ONKNIPgUtjOkd/j4+N9cJ8ft8ce+uWrtAdiD+/jb7+FNs3Z48eNadOnj3U0w4/H10mSIzpc+PHg+jz7bCZcVL3g/8oGh9fi1eiSaePHj2ef8o1tib9aqfa1RjpkcnRpeTUxy1qImrE8mJa2UB0rq4n9UVIkg+PHvpL7vHjx2UCktuPdrVoz5o2utsROP99MBr/vGqExqz5Rj/XMTf+nn9RlYj39u+qwCsT7ML7G/X6CR7qKURRUtAT9hbDmxMojhQu2862VRe2d2O4e3gK912ZhGgw8MTEFo4oYywOl1RVuLi9ujx7KY2Tyfi2bhuajOaRheWQizSOAdexRewXcB2kky9lvzsKNvvmBv2SMLewVz82Tk+KOv8b43CPN/pH25NkTMN/WCb3699d5M8s+k0M7arYo54g/RPWd2vG/Zqva8CMQXtZRew+lbgfTXl238cTKzDQk8PTVCuMtG2cYvHtH0Dh8SHF1IIp2vCeSvKKaCRWDswuMyFjZhx0PH9le2YTaAcA2tuPrrXGd6OXKPolkU3bWl56bZqmxCGFJ8fspbUiodE1s6opWbx48aU2DSgtMTFE02WpdqYXEo18rK1t4Ug27NN26h+wVdHS1cYUu9RdobQWGMyPfKtr2UsdSANB2ka0D0h7LuodRakmYAgEgG17Ei9hx9FRxtOImwkQk30DAnogE6DfYEHuNKhWh4r48eN1Fqix7WibKVbMHCMCASCr3yEsBZQbG17VEPKWEgEZ2DczlKxtZhMWETKbagkEX4bzYEGnTHySLFjSH8fs8eqqqXlEsecyZlGdB01CLGrQ84C7XOVdCLm1mIXheo8nKUrzpKAgDClAHBN8SwjTMQCCM+a7C+gNg2lHFsXNFtLWI5Xp89GesMPQCD8a1uH2jzjTIVs0DhG1uCTGkoI47nF+3rrMcsk0jP9Yj1i/wqDVMb3E5ycls1brDHQV51sSTpivQME1xvro4HqipEwePHpobUHfurorrGwPdWkZ848rocu0MWOqaT2m/p31T1f8uFttLF9sl/Win41RViemYX2cFdoop6A9o2ptjnZljQ6uwUdxNibdgzH0GrqSdIEyroq6AXse/Xr3ntO+qrkfsbVsU4tmFoRrov0n9J0HYOOalcoMfYGuLTSv8AWeobTdLpGd27ygJvw0Pu8eusZNJma3pNTdpYksSSdBVdg4yWvVuONbZmzzv6mm5PxRiRWlNo0GdydwVBmJPqr1iLamQAyJzUZRnMrMuRAuXoyG/RNmvxHROteX7D2cJWMT3CyIyEjfZgRp669Gn2dPPhZIHeNS8TRmRQ2rMmXPlPmgXzZQT1X67sdfpim3+F2u24bA5wRexIDEAlygzECy9MFbm2oNEO1YnkEat0irsvaqMEcg9jMB6ahy7EDTc8Cudo0jfNGHBCMzIyZj0GGdusajQ2peA2YIdFY5MzkLYaZySQWtcgG9uoHjYW0Oij7WR8ZyviRJWCuyxJPISoU3EBtKBr0WGtg1s1jbdUzD7QLPKrIUMZUbwwZWUMGW3pBHWp37zFOxIjHLFduakMweMP0QZrmS1tVzZ2Nr6Zri2lS4MCiOzrfMyqrXdiLJfLoTYHU61FuJJKRmcZt1poIJ1QohkwEkbm97TTxo8ZBtqEddQSDc9VzO5R5mkAQxOeakvh5HaLMpZLyxyAEKy6C5U2zDVb62Mux4cjLzKsL5slgwuGzdFWOUHNY8BcXowWKixEMcwAZHVXQsovZgCN+46ii/QcfZVbN2880mW/MqDCQkllkaGSBHDhSpJYOzLe9hzRB3GoWHxWIMMeRizSYdTJljCgSRSRrLkZQMrtGz5QTvUEbjfVLiVLZQylgNRcEgHjbeKYx21FiMQa5MrlFsL2OVmuRvtZbaA7+q5o5Ccf1spMThZHkH8MYefFlvIrc00DK4JBDZOcIIza3vbS1p3KDDyyxPDGBlkiZQ99UkuuRiCRdRqx3no1Jj2irSZbjK2ZU0a7OmbnATay2tuOuhNI/wA6oZGjAYujRhlta3OAlXGY6r0TqL7mG8EBWySquyBiNiO0kxbLIsjB48xIyHmREyMoHSGjbjrzh0017FsOUGNucN4pecCs5k6JhaEoZCA7DpZhmzHo2v1dxu3zFJiQYmZIIFmzKRdgeduoBOp+a0Hr4VPw+PztKuW3N5TcG+ZWUMCNNOq3ZTuVAooqsLyZKiIF1vEsaZ1Uo5SNichOY3UqcpVr2zEi16fHJwfJ44OccJC0Ji0W6iB1aMEkWaxQAnqHbeo2G5QO8UMgVEXECExXJZyZFdimQaFgAp84DVrkBdWsNymkYwMygLKuHzhCrFJJZGQhwxDZCbKrLfUNewFH2FcS2k2OplaXNIGbJcB7KMiyKOjax0lYG9wdOoWSNhwg3Cb41iIuxDRoWKhlvZrZmsTrrVZye248sjBmDqYYpEbLkuxaVZFy65bZUOQksuexOthfhr1GTa0WxSasgf5sjLKcgujc4CdSXKlM2Zrm+U27gBu0qg5bQDmQep19tx8a1jkVnuWMd8K9uGU+gOt/Zeq2NrRltktZhXomzXuorzPZj9IVt8Dt2KMAOxH5rG3qFa8OSMe2Rjjk+kaZaH8d9NYTFpIuZGDKeINx3fsp1jpW5NNWiFHz75Qv/FMUP60Z/uY6zt61PlKhttOcn6XNHh/RIOHdWVNZZLbMUuwYV2uacSR3UUqIH0VtHaAQZRpaw7LDhWB5R4+99Tc+PHfUvaHKqCS5SQFtbjcQeIAPvHrrH7Qx5dq5MlJy2emUoKOmQsU9yB1e+peBiFQSNassJV20jFJ3I1PJX+FU9XH0V6BsPa5mAsmUZTnBa7I4dlMZAFrgqdQeHcawfJnzvHVW02ZiI4FdpGRXd1MjAELzjKqKO1iAote+o6xTxsrYr/SgqcrIVYvEgBRgBzjFQQ7WSVfNAKtvYA20rsG1J2mSNjFGxSRymXOxEUuViCr2F0ZDbUqTre1TcN8nMkmHVQWyhpEKNbI7G1ywy2JB0HEHiDUz5LGliFVQtgugXKOodW/21otFNP2Y7Zm3HZLRPGcywTqTaIOs3Oc5qitzfSUN0sxBYBm6QtcYiWU4bDlWcPdM5Kls45tg3OGEBlBIDZkA1y6ZSRUvA7dSSSSMlUkSUxhS63ciNJcyDQnoyDS2ljUhtpRjN0x0b3tqbZsptbzul0dL62HGk/8AgJa7M9AMQZYGKSpzbQl+nnzxth2R+kSvRDsCVK5i0eYgaUYDYT83DeIR2D4eeNshzYbMShstwTZVAFxpI99QBWhXHKYzIAxUZgRkZWupKt0GAbeDw3ajQ61c3KlLrlzBOYXEyMI2dhE18gAUEa5WJ3my6A3uC2w4xQzByfkQx9IWhnxM2fUtIJudIjYAbgZRfU35lbDXo2GIwkksUVyscqtHIeiXW6+ctrg2IJG/S/GlT7VIUsE6OYfOF0EXNlA5mJzXyDzeu9uHSqBDyhZ1wjBBlxErRk5s2gSZlkUroytzQIJto406k0+x6WiQuyGEgbnOiszShQmt3jZGVmLeb0iwsARpqeLvyHNiRKVtkQopzefmym5X+rZgL/zjbeab2aWEmIjJusbrze8kI6K2UknWzZ7dQIHCp/wpSbJJKhifZqM5dt7IY2F+i0Zv0WH5x9ZpOD2ckV8mbcoJZ3ckLe2rses1JJ0pK0rfRLiuyO2y4ipHNJa+a2UEXvmuAdBrc6cb135GoIIVRbdZQLE77adtSDJScl+Hjx44UWOkIK7vG+ktx6qeye7fvpBjpDGrftqs5Uwk4PEW38zJYdoUkD2VcBPHx8fGmcbBmjZetWX1jv7aVDPM+RQzhpN4DomvUbXt33FT9vXXNZNLk7gBv4dlL8m2EB2YrHezMT3BiPhb0Uva0QJtc+s1RkVM24tRRQbD5TSYaYlPMfz14E30NusbvXXpWx+Uqzrpoa8hxqZWt1m/prTcksTZxrWz42RrX4ZPkL7DvK3kzHiMTNI183QUWNtAg1t6awO1uTbw6+covrbX0jj49HqONlLYmRF1YqjE7gq2IBPpWwG/Q9Rqq2zglCked2n4Dx31Vkyyjkfon/jwyQ/2eVkV2rXH4EFt9re2itCmmrObLA06KxiRrfXquDrppcHf324ejsOOIBvqOAvw7z6Khs2Y7+z0ddGf2buHd8am1ZGMmnot4pQTp4NW2FbSs5hms3Z4vV1s7EXA92+ss4ejTCd9m15ONqK0ElzhMUgDNIJCwVRmc3dZIyBa24WBOnR1OhrM7Bc3FegbLcaGwvuvYXtxF+rQeyqsb4ssceSGtoYKZpZeZL5pMI0aStZVSUMSgIQBhfMdQNLddqRHseQlX5lghMnO4eV4v4yMISghugsFta4Lc4x0OjaKOSlvJ16/f+/WtCkVvGZyDYc6SSsFiAefDzKDI9wI4Y4pFNo9/wA3pqb5iTusQckCI4osyFIIZoY80efMkjJlEiFhcBIwrWPSJzArYCtHznjtpPO+PhRzaDgiHgtn83EY8xIJci+ZgAxJyjOzGwvuzW6rDSoWF5MokUSB5LRwiDNcAvCAAFewsSLaEWIubbzV0Wrmfx48fFNslxRCOzso+acpqmh6SZEFsgQkZAQd6kHQHW1qaw2w41UgjMeckl4qodySSqg6bz17yd5NWDNTZNLkw4jeGwipmNyxdszEnUmwA03AAKBYdXXrTxHjxvpDMONBlpWSoMvbTgHw8eP3RxOBQ2KAvSTSGPla6V+6obY0ddIOL8fDx1ep8kKmTgfHjx8OM3oqCccDoDv8aVw4wUuQ6JinwPX6NDUfFtp48eOqosu1VXewHefHGq/FcpcMB0sRCh4XlQewmh7DSIXJOADBBV0yvOvV5s0i/Cou2sGRwNx2/wDdT/IaS6YuzKyfK5jGwIsUcJJoRoRd94qVtvUECq8kds1YZfVHmO2pcpYkbhffcWGu/wDbUDB8rHjYFUB/Ot/hqw5TIbN2g2rIYYXaw41dhrjbMnyeXLR7HsPbXPw84bBmAuL3ANt1+PGjafmk7vv4+ns4VE5LbHEMIvfNvNzuvra27r/bXdsSkDs3ePHCss9yZ0seobMfjYQW1+6ilsSWP3d/bRWiOkYZJWYkm1LjbgTbtpkmlCtpy06J0C66/vq5wJ18e6qnDbhr7bVYwSWGrIO0uBVGRNl0WkanZmOCmtfszbgA1Pj0V5xFLYfwsYHff41PweLT6WMhX1ffWV43+F6yJHq0G1gfj+6pI2mOuvPsLjcHbp7UC/2An6jVOXb2xxo+Omfu5/3xxDwakoTG8sTXvtjXfSDtkAdVZiLlPsJP42Vt2/5Yw9TaUr/TvYI1yA9+GZj3XYdtTWGQvNEv5eUsYHSdVG/VgKhSctMP/TRnqAYHW9uHb40qv/KpsZD0YSbcVwqD3kVweWvZw0XDYjTqihHpHztPwyI+dExuW0fAs3UVVj7hTR5afzYpj3RP8bUz+XLB/Rw2IP5sI90hpuTy6YbhhZ/0ox8TT8LIvPH2PPywlv0cLOfzVHtJppuUmMPm4R+y5I/w1Gl8vUVtMHIe+ZB/hNRT5eh9RHpxP/40eFh54k87X2gf5Lb85j/hqPJjNpk6Rxjr6DH256ht5dzwwS/+4J/6VNN5cXP8kj+2b9SjwMPPEmN/nM8QvdGP8RNRmwG0zvmk/RjHuWosnltn1thoR1dOQ+4jr99Rvyz4s7ocMN30ZTw6+dHj10/FIi88Sl5VY3G4eYJJPN0kDW51wLFmG5SOK1QPtKVx0pZG75HPvNWPKblLJjZRJMEDBBGAgYLlDO30mJvd2G/daqUdlXVSoqU4tuxJjrqm3YK7mqx2LsdsVMkKaF73a1wqgXZj3D4Chuuy1JS/iex8h8DzOAgQb2XO2n0n6RHoBA9FStp7vRVhhECi1rWAFuHZUPaqXFYu7Z1oKkomE5QKCNeNY7ZeEK4gC18rdmttx106jW62zhrrWYGzW55GX+cAfgfhTxypNFeSNyTPSMI5yai2g4g27Kotuve/jx++rVpciAE7hwrMbVx9yapSNDloqH0P7/Aoplzc3+89nwoq+2YmzLMlqTT5pDDStpyxpt9dV64a7GuopkS3STSmZX0pkvqeq9dc3oIMQz0pHvTTLSI2saQD7rTTCpigW08emmpI6EJERTUpCLUwy11HtUkFkkCnVS9MBqdV6ixCTFTXN1KakFKYEcrQBTj+ikZqAOGuXpJak5qBC1Fdy0lWpeagbOZa9B8kez7yTTH6OWNe89JvcvrrAKa9Z8mUAXBqd2d5GP6WUexRVWbUTZ8NXkNwV/fVdtAVPkOl6q8XLfxu8aVlk9HYRn8enjs8GqpFG/qq4xq1RYh7X6/hVK2Eh/HbSJTfWcnkzHXjT+JnuLVDH3+O2rYoolKyLjcYYyLC9/AO7toqJtKYGQjgot6dSff7K5WuMNHNlmdsrzSWatqfIttf6n/f4f8AFoHkW2v9T/v8P+LVpW2YkJensLHc6jdWzPkZ2vb/AGM/b4f8WpMPkf2oq2+RNfj89hvxaCDMQwrgNbZ/I/tU/wAjP2+H/Fpv8je1vqZ+2w/4tCRDZi5BTBFbs+Rva31M/bYf8WkHyMbW+pn7fD/i0BsyWFlqQ6aVpV8jW1wf9jP2+H/FqQPJFtb6mft8P+LQFGIkj1plkrenyQbW+pn7bDfi02/kb2t9TP2+H/FoFRiFanENbA+Rna31M/b4f8WujyObX+pn7fD/AItMKZmIzelSLYVqV8j+1h/Iz9th/wAWl/ki2t9TP22G/FpVQbMO5po1t28jm1vqZ+2w/wCLSfyM7W+pn7fD/i0BTMPmrhrbHyL7X+pn7fD/AItH5Ftr/Uz9vh/xaB0Yi9KD1tD5Ftr/AFP+/wAP+LR+RXa/1P8Av8P+LQOjIxOLivX+Qko+RxDTcx0/tt1VkE8i+1x/Iz9vh/xa9A5K8hsfDh40kw5VlzX+ciOhZiPNe241TmTaVGv4bUZ7ZcPISKgTCr2Pk3ibaxH9JP1qjz8lsUTpCf0o/wBaqHGXo6flx+0ZPGnx48aVnNoca3WI5FY07sOx/Pi/Xqmxnk92gd2FY/8AFg+MlVcJX0wllg12v7MFKdTTTvlVj1CtY/kw2mT/ALE322G/FqNjvJTtV0Krg21I/jsMNBr/AEtaIwdmOeRU6Z54za6nWu1sPyL7X+pn7fD/AItdrVs5x9T0UUUxhRRRQAUUUUAFFFFABRRRQAUUUUAFFFFABUPE4l1cALcGxvY6AGzXI0vqtvT1VMotQBWLtST+hNtLedf6V/o24D9LW1Oy49wzARE5dxJIDaX0sp7u+p1q5agBt3ORiBrY2HbwpoTMDoCQeJW3eNAN2/XfepVq5agCB8ve2q23cG3nLp/zf8p9Di4tywGS2o1IPU19fzR+lUsoDRagCDBintqpvxJVhrlXQC3WT6q42Kc26JuCDax17N2nDfU+1FqAIZxD33HgPNNvPAzbr7tbdlJ+Xta5QjidGAHRB3201NvRU+1cIoAhjGNYkLuBO5t4zaWtodBp2135W+vQ3dja9K1xp1dvs1qWFturtqAIrYluCncDuO83vw4dXG9IfGOPoHd1N/W/VH6QqZau2oABRRRQB//Z">
            <a:hlinkClick r:id="rId3"/>
          </p:cNvPr>
          <p:cNvSpPr>
            <a:spLocks noChangeAspect="1" noChangeArrowheads="1"/>
          </p:cNvSpPr>
          <p:nvPr/>
        </p:nvSpPr>
        <p:spPr bwMode="auto">
          <a:xfrm>
            <a:off x="180975" y="-1728788"/>
            <a:ext cx="4695825" cy="39338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40" name="Picture 16" descr="http://www.compartiendoimagenes.com/wp-content/uploads/2012/08/cree-en-el-señor-jesucristo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5425" y="2205038"/>
            <a:ext cx="4695825" cy="4144180"/>
          </a:xfrm>
          <a:prstGeom prst="rect">
            <a:avLst/>
          </a:prstGeom>
          <a:noFill/>
          <a:extLst>
            <a:ext uri="{909E8E84-426E-40DD-AFC4-6F175D3DCCD1}">
              <a14:hiddenFill xmlns:a14="http://schemas.microsoft.com/office/drawing/2010/main">
                <a:solidFill>
                  <a:srgbClr val="FFFFFF"/>
                </a:solidFill>
              </a14:hiddenFill>
            </a:ext>
          </a:extLst>
        </p:spPr>
      </p:pic>
      <p:sp>
        <p:nvSpPr>
          <p:cNvPr id="10" name="9 Menos"/>
          <p:cNvSpPr/>
          <p:nvPr/>
        </p:nvSpPr>
        <p:spPr>
          <a:xfrm>
            <a:off x="1449001" y="1442448"/>
            <a:ext cx="6048672" cy="423838"/>
          </a:xfrm>
          <a:prstGeom prst="mathMinus">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70882078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dirty="0" smtClean="0"/>
              <a:t>La </a:t>
            </a:r>
            <a:r>
              <a:rPr lang="es-CO" b="1" dirty="0"/>
              <a:t>Gran Promesa De Dios.</a:t>
            </a:r>
            <a:r>
              <a:rPr lang="es-CO" dirty="0"/>
              <a:t/>
            </a:r>
            <a:br>
              <a:rPr lang="es-CO" dirty="0"/>
            </a:br>
            <a:r>
              <a:rPr lang="es-CO" b="1" u="sng" dirty="0"/>
              <a:t>La Salvación</a:t>
            </a:r>
            <a:r>
              <a:rPr lang="es-CO" b="1" dirty="0"/>
              <a:t>.</a:t>
            </a:r>
            <a:r>
              <a:rPr lang="es-CO" dirty="0"/>
              <a:t/>
            </a:r>
            <a:br>
              <a:rPr lang="es-CO" dirty="0"/>
            </a:br>
            <a:endParaRPr lang="es-CO" dirty="0"/>
          </a:p>
        </p:txBody>
      </p:sp>
      <p:sp>
        <p:nvSpPr>
          <p:cNvPr id="3" name="2 Marcador de contenido"/>
          <p:cNvSpPr>
            <a:spLocks noGrp="1"/>
          </p:cNvSpPr>
          <p:nvPr>
            <p:ph idx="1"/>
          </p:nvPr>
        </p:nvSpPr>
        <p:spPr>
          <a:blipFill>
            <a:blip r:embed="rId2"/>
            <a:tile tx="0" ty="0" sx="100000" sy="100000" flip="none" algn="tl"/>
          </a:blipFill>
        </p:spPr>
        <p:txBody>
          <a:bodyPr>
            <a:normAutofit lnSpcReduction="10000"/>
          </a:bodyPr>
          <a:lstStyle/>
          <a:p>
            <a:pPr marL="0" indent="0">
              <a:buNone/>
            </a:pPr>
            <a:endParaRPr lang="es-CO" dirty="0" smtClean="0"/>
          </a:p>
          <a:p>
            <a:pPr marL="0" indent="0" algn="ctr">
              <a:buNone/>
            </a:pPr>
            <a:r>
              <a:rPr lang="es-CO" sz="3600" dirty="0" smtClean="0">
                <a:solidFill>
                  <a:schemeClr val="bg1"/>
                </a:solidFill>
              </a:rPr>
              <a:t>Dios </a:t>
            </a:r>
            <a:r>
              <a:rPr lang="es-CO" sz="3600" dirty="0">
                <a:solidFill>
                  <a:schemeClr val="bg1"/>
                </a:solidFill>
              </a:rPr>
              <a:t>tiene en su Palabra “preciosas y grandísimas promesas”, </a:t>
            </a:r>
            <a:r>
              <a:rPr lang="es-CO" sz="3600" dirty="0" smtClean="0">
                <a:solidFill>
                  <a:schemeClr val="bg1"/>
                </a:solidFill>
              </a:rPr>
              <a:t>los </a:t>
            </a:r>
            <a:r>
              <a:rPr lang="es-CO" sz="3600" dirty="0">
                <a:solidFill>
                  <a:schemeClr val="bg1"/>
                </a:solidFill>
              </a:rPr>
              <a:t>pasajes bíblicos que hablan de la Salvación </a:t>
            </a:r>
            <a:r>
              <a:rPr lang="es-CO" sz="3600" dirty="0" smtClean="0">
                <a:solidFill>
                  <a:schemeClr val="bg1"/>
                </a:solidFill>
              </a:rPr>
              <a:t>se constituyen </a:t>
            </a:r>
            <a:r>
              <a:rPr lang="es-CO" sz="3600" dirty="0">
                <a:solidFill>
                  <a:schemeClr val="bg1"/>
                </a:solidFill>
              </a:rPr>
              <a:t>en una gigantesca promesa, y para obtenerla no hay que pagar nada… es </a:t>
            </a:r>
            <a:r>
              <a:rPr lang="es-CO" sz="3600" dirty="0" smtClean="0">
                <a:solidFill>
                  <a:schemeClr val="bg1"/>
                </a:solidFill>
              </a:rPr>
              <a:t>gratuita. Dios </a:t>
            </a:r>
            <a:r>
              <a:rPr lang="es-CO" sz="3600" dirty="0">
                <a:solidFill>
                  <a:schemeClr val="bg1"/>
                </a:solidFill>
              </a:rPr>
              <a:t>tiene un plan sencillo para recibir esta </a:t>
            </a:r>
            <a:r>
              <a:rPr lang="es-CO" sz="3600" dirty="0" smtClean="0">
                <a:solidFill>
                  <a:schemeClr val="bg1"/>
                </a:solidFill>
              </a:rPr>
              <a:t>maravillosa </a:t>
            </a:r>
            <a:r>
              <a:rPr lang="es-CO" sz="3600" dirty="0">
                <a:solidFill>
                  <a:schemeClr val="bg1"/>
                </a:solidFill>
              </a:rPr>
              <a:t>promesa. </a:t>
            </a:r>
          </a:p>
        </p:txBody>
      </p:sp>
      <p:sp>
        <p:nvSpPr>
          <p:cNvPr id="4" name="3 Rectángulo"/>
          <p:cNvSpPr/>
          <p:nvPr/>
        </p:nvSpPr>
        <p:spPr>
          <a:xfrm>
            <a:off x="2286000" y="1997839"/>
            <a:ext cx="4572000" cy="646331"/>
          </a:xfrm>
          <a:prstGeom prst="rect">
            <a:avLst/>
          </a:prstGeom>
        </p:spPr>
        <p:txBody>
          <a:bodyPr>
            <a:spAutoFit/>
          </a:bodyPr>
          <a:lstStyle/>
          <a:p>
            <a:r>
              <a:rPr lang="es-CO" dirty="0"/>
              <a:t/>
            </a:r>
            <a:br>
              <a:rPr lang="es-CO" dirty="0"/>
            </a:br>
            <a:endParaRPr lang="es-CO" dirty="0"/>
          </a:p>
        </p:txBody>
      </p:sp>
    </p:spTree>
    <p:extLst>
      <p:ext uri="{BB962C8B-B14F-4D97-AF65-F5344CB8AC3E}">
        <p14:creationId xmlns:p14="http://schemas.microsoft.com/office/powerpoint/2010/main" val="3100913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Bauhaus 93" pitchFamily="82" charset="0"/>
              </a:rPr>
              <a:t>Secreto para obtener las promesas</a:t>
            </a:r>
            <a:endParaRPr lang="es-CO" dirty="0">
              <a:latin typeface="Bauhaus 93" pitchFamily="82" charset="0"/>
            </a:endParaRPr>
          </a:p>
        </p:txBody>
      </p:sp>
      <p:sp>
        <p:nvSpPr>
          <p:cNvPr id="3" name="2 Marcador de contenido"/>
          <p:cNvSpPr>
            <a:spLocks noGrp="1"/>
          </p:cNvSpPr>
          <p:nvPr>
            <p:ph idx="1"/>
          </p:nvPr>
        </p:nvSpPr>
        <p:spPr>
          <a:xfrm>
            <a:off x="457200" y="1600200"/>
            <a:ext cx="8229600" cy="4853136"/>
          </a:xfrm>
          <a:solidFill>
            <a:schemeClr val="accent3">
              <a:lumMod val="20000"/>
              <a:lumOff val="80000"/>
            </a:schemeClr>
          </a:solidFill>
        </p:spPr>
        <p:txBody>
          <a:bodyPr>
            <a:normAutofit fontScale="85000" lnSpcReduction="10000"/>
          </a:bodyPr>
          <a:lstStyle/>
          <a:p>
            <a:pPr marL="0" indent="0" algn="ctr">
              <a:buNone/>
            </a:pPr>
            <a:r>
              <a:rPr lang="es-CO" b="1" dirty="0"/>
              <a:t>Sigamos el ejemplo de Jesús, </a:t>
            </a:r>
            <a:r>
              <a:rPr lang="es-CO" b="1" dirty="0" smtClean="0"/>
              <a:t>obedecer </a:t>
            </a:r>
            <a:r>
              <a:rPr lang="es-CO" b="1" dirty="0"/>
              <a:t>a Dios por </a:t>
            </a:r>
            <a:r>
              <a:rPr lang="es-CO" b="1" dirty="0" smtClean="0"/>
              <a:t>amor</a:t>
            </a:r>
            <a:endParaRPr lang="es-CO" b="1" dirty="0"/>
          </a:p>
          <a:p>
            <a:pPr marL="0" indent="0" algn="ctr">
              <a:buNone/>
            </a:pPr>
            <a:r>
              <a:rPr lang="es-CO" b="1" i="1" dirty="0"/>
              <a:t>“</a:t>
            </a:r>
            <a:r>
              <a:rPr lang="es-CO" b="1" i="1" dirty="0">
                <a:latin typeface="Agency FB" pitchFamily="34" charset="0"/>
              </a:rPr>
              <a:t>Y aunque era Hijo, por lo que padeció aprendió la </a:t>
            </a:r>
            <a:r>
              <a:rPr lang="es-CO" b="1" i="1" u="sng" dirty="0">
                <a:latin typeface="Agency FB" pitchFamily="34" charset="0"/>
              </a:rPr>
              <a:t>obediencia</a:t>
            </a:r>
            <a:r>
              <a:rPr lang="es-CO" b="1" i="1" dirty="0">
                <a:latin typeface="Agency FB" pitchFamily="34" charset="0"/>
              </a:rPr>
              <a:t>; y habiendo sido perfeccionado, vino a ser autor de eterna salvación para todos los que le </a:t>
            </a:r>
            <a:r>
              <a:rPr lang="es-CO" b="1" i="1" u="sng" dirty="0">
                <a:latin typeface="Agency FB" pitchFamily="34" charset="0"/>
              </a:rPr>
              <a:t>obedecen</a:t>
            </a:r>
            <a:r>
              <a:rPr lang="es-CO" b="1" i="1" dirty="0"/>
              <a:t>”. </a:t>
            </a:r>
            <a:r>
              <a:rPr lang="es-CO" dirty="0">
                <a:solidFill>
                  <a:srgbClr val="FF0000"/>
                </a:solidFill>
              </a:rPr>
              <a:t>Hebreos 5:8-9</a:t>
            </a:r>
            <a:r>
              <a:rPr lang="es-CO" dirty="0"/>
              <a:t>.</a:t>
            </a:r>
          </a:p>
          <a:p>
            <a:pPr marL="0" indent="0">
              <a:buNone/>
            </a:pPr>
            <a:endParaRPr lang="es-CO" dirty="0" smtClean="0"/>
          </a:p>
          <a:p>
            <a:pPr marL="0" indent="0">
              <a:buNone/>
            </a:pPr>
            <a:r>
              <a:rPr lang="es-CO" dirty="0" smtClean="0"/>
              <a:t>Nuestra </a:t>
            </a:r>
            <a:r>
              <a:rPr lang="es-CO" dirty="0"/>
              <a:t>voluntad es débil y nos faltan a menudo las fuerzas, pero </a:t>
            </a:r>
            <a:r>
              <a:rPr lang="es-CO" dirty="0" smtClean="0"/>
              <a:t>pidamos la </a:t>
            </a:r>
            <a:r>
              <a:rPr lang="es-CO" dirty="0"/>
              <a:t>presencia del Espíritu Santo en nuestra vida, porque nada podemos hacer por nosotros mismos. Si hemos logrado alguna victoria, demos gracias al Señor </a:t>
            </a:r>
            <a:r>
              <a:rPr lang="es-CO" b="1" i="1" dirty="0"/>
              <a:t>“</a:t>
            </a:r>
            <a:r>
              <a:rPr lang="es-CO" b="1" i="1" dirty="0">
                <a:latin typeface="Agency FB" pitchFamily="34" charset="0"/>
              </a:rPr>
              <a:t>porque Dios es el que en vosotros produce el </a:t>
            </a:r>
            <a:r>
              <a:rPr lang="es-CO" b="1" i="1" u="sng" dirty="0">
                <a:latin typeface="Agency FB" pitchFamily="34" charset="0"/>
              </a:rPr>
              <a:t>querer como el hacer</a:t>
            </a:r>
            <a:r>
              <a:rPr lang="es-CO" b="1" i="1" dirty="0">
                <a:latin typeface="Agency FB" pitchFamily="34" charset="0"/>
              </a:rPr>
              <a:t>, por su buena voluntad</a:t>
            </a:r>
            <a:r>
              <a:rPr lang="es-CO" b="1" i="1" dirty="0"/>
              <a:t>”</a:t>
            </a:r>
            <a:r>
              <a:rPr lang="es-CO" dirty="0"/>
              <a:t> </a:t>
            </a:r>
            <a:r>
              <a:rPr lang="es-CO" dirty="0">
                <a:solidFill>
                  <a:srgbClr val="FF0000"/>
                </a:solidFill>
              </a:rPr>
              <a:t>Filipenses 2:13.</a:t>
            </a:r>
          </a:p>
          <a:p>
            <a:endParaRPr lang="es-CO" dirty="0"/>
          </a:p>
        </p:txBody>
      </p:sp>
    </p:spTree>
    <p:extLst>
      <p:ext uri="{BB962C8B-B14F-4D97-AF65-F5344CB8AC3E}">
        <p14:creationId xmlns:p14="http://schemas.microsoft.com/office/powerpoint/2010/main" val="343866813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836712"/>
            <a:ext cx="8424936" cy="5256584"/>
          </a:xfrm>
        </p:spPr>
        <p:txBody>
          <a:bodyPr>
            <a:normAutofit fontScale="92500" lnSpcReduction="10000"/>
          </a:bodyPr>
          <a:lstStyle/>
          <a:p>
            <a:pPr marL="0" indent="0" algn="ctr">
              <a:buNone/>
            </a:pPr>
            <a:r>
              <a:rPr lang="es-CO" dirty="0" smtClean="0"/>
              <a:t>Toda la obra de salvación es de Dios. Él nos ha llamado, nos hizo ver nuestro estado pecaminoso, nos da la fe, y la sed de Dios. </a:t>
            </a:r>
          </a:p>
          <a:p>
            <a:pPr marL="0" indent="0">
              <a:buNone/>
            </a:pPr>
            <a:r>
              <a:rPr lang="es-CO" dirty="0" smtClean="0"/>
              <a:t>Él nos ha perdonado y justificado por medio de su sangre. Él nos santifica, colocando su Ley en nuestras mentes y corazones, lea </a:t>
            </a:r>
            <a:r>
              <a:rPr lang="es-CO" dirty="0" smtClean="0">
                <a:solidFill>
                  <a:srgbClr val="FF0000"/>
                </a:solidFill>
              </a:rPr>
              <a:t>(Heb.8:10)</a:t>
            </a:r>
            <a:r>
              <a:rPr lang="es-CO" dirty="0" smtClean="0"/>
              <a:t>, nos ayuda cada día a vivir para Él, lea </a:t>
            </a:r>
            <a:r>
              <a:rPr lang="es-CO" dirty="0" smtClean="0">
                <a:solidFill>
                  <a:srgbClr val="FF0000"/>
                </a:solidFill>
              </a:rPr>
              <a:t>Eze.36:27)</a:t>
            </a:r>
            <a:r>
              <a:rPr lang="es-CO" dirty="0" smtClean="0"/>
              <a:t>, y vendrá pronto a buscarnos, (lea </a:t>
            </a:r>
            <a:r>
              <a:rPr lang="es-CO" dirty="0" smtClean="0">
                <a:solidFill>
                  <a:srgbClr val="FF0000"/>
                </a:solidFill>
              </a:rPr>
              <a:t>Juan 14:3). </a:t>
            </a:r>
          </a:p>
          <a:p>
            <a:pPr marL="0" indent="0" algn="ctr">
              <a:buNone/>
            </a:pPr>
            <a:r>
              <a:rPr lang="es-CO" b="1" dirty="0" smtClean="0">
                <a:solidFill>
                  <a:srgbClr val="0070C0"/>
                </a:solidFill>
              </a:rPr>
              <a:t>¡Alabado sea Dios! ¡Como vez, la salvación es un regalo completo de Dios! A nosotros solamente nos toca escuchar su llamado, aceptarlo y dejar que Él complete la obra que ha comenzado en nosotros.</a:t>
            </a:r>
          </a:p>
          <a:p>
            <a:endParaRPr lang="es-CO" dirty="0"/>
          </a:p>
        </p:txBody>
      </p:sp>
    </p:spTree>
    <p:extLst>
      <p:ext uri="{BB962C8B-B14F-4D97-AF65-F5344CB8AC3E}">
        <p14:creationId xmlns:p14="http://schemas.microsoft.com/office/powerpoint/2010/main" val="38887478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892480" cy="1143000"/>
          </a:xfrm>
        </p:spPr>
        <p:txBody>
          <a:bodyPr>
            <a:normAutofit fontScale="90000"/>
          </a:bodyPr>
          <a:lstStyle/>
          <a:p>
            <a:r>
              <a:rPr lang="es-CO" dirty="0" smtClean="0">
                <a:latin typeface="Bauhaus 93" pitchFamily="82" charset="0"/>
              </a:rPr>
              <a:t>Porque nada hay imposible para Dios. </a:t>
            </a:r>
            <a:r>
              <a:rPr lang="es-CO" sz="5300" dirty="0" smtClean="0">
                <a:solidFill>
                  <a:srgbClr val="FF0000"/>
                </a:solidFill>
                <a:latin typeface="Bauhaus 93" pitchFamily="82" charset="0"/>
              </a:rPr>
              <a:t>Luc.1:37</a:t>
            </a:r>
            <a:endParaRPr lang="es-CO" sz="5300" dirty="0">
              <a:solidFill>
                <a:srgbClr val="FF0000"/>
              </a:solidFill>
              <a:latin typeface="Bauhaus 93" pitchFamily="82" charset="0"/>
            </a:endParaRPr>
          </a:p>
        </p:txBody>
      </p:sp>
      <p:sp>
        <p:nvSpPr>
          <p:cNvPr id="3" name="2 Marcador de contenido"/>
          <p:cNvSpPr>
            <a:spLocks noGrp="1"/>
          </p:cNvSpPr>
          <p:nvPr>
            <p:ph idx="1"/>
          </p:nvPr>
        </p:nvSpPr>
        <p:spPr>
          <a:xfrm>
            <a:off x="467544" y="1844824"/>
            <a:ext cx="2880320" cy="4320480"/>
          </a:xfrm>
        </p:spPr>
        <p:txBody>
          <a:bodyPr>
            <a:normAutofit/>
          </a:bodyPr>
          <a:lstStyle/>
          <a:p>
            <a:pPr marL="0" indent="0" algn="ctr">
              <a:buNone/>
            </a:pPr>
            <a:r>
              <a:rPr lang="es-ES" b="1" dirty="0">
                <a:solidFill>
                  <a:srgbClr val="002060"/>
                </a:solidFill>
              </a:rPr>
              <a:t>El monte Everest es la montaña más alta del mundo con una altura de 8848 metros sobre el nivel del mar</a:t>
            </a:r>
            <a:r>
              <a:rPr lang="es-ES" b="1" dirty="0" smtClean="0">
                <a:solidFill>
                  <a:srgbClr val="002060"/>
                </a:solidFill>
              </a:rPr>
              <a:t>. </a:t>
            </a:r>
            <a:endParaRPr lang="es-CO" b="1" dirty="0">
              <a:solidFill>
                <a:srgbClr val="002060"/>
              </a:solidFill>
            </a:endParaRPr>
          </a:p>
        </p:txBody>
      </p:sp>
      <p:pic>
        <p:nvPicPr>
          <p:cNvPr id="4" name="Picture 2" descr="http://upload.wikimedia.org/wikipedia/commons/c/c7/Everest_3D.gif">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1844824"/>
            <a:ext cx="4896544"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91739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050" name="Picture 2" descr="http://upload.wikimedia.org/wikipedia/commons/thumb/2/21/Everestfromspace.jpg/200px-Everestfromspac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4088" y="1068575"/>
            <a:ext cx="3728392" cy="42942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76055" y="5661248"/>
            <a:ext cx="3233193" cy="369332"/>
          </a:xfrm>
          <a:prstGeom prst="rect">
            <a:avLst/>
          </a:prstGeom>
        </p:spPr>
        <p:txBody>
          <a:bodyPr wrap="none">
            <a:spAutoFit/>
          </a:bodyPr>
          <a:lstStyle/>
          <a:p>
            <a:pPr algn="ctr"/>
            <a:r>
              <a:rPr lang="es-ES" b="1" dirty="0">
                <a:solidFill>
                  <a:srgbClr val="002060"/>
                </a:solidFill>
              </a:rPr>
              <a:t>El </a:t>
            </a:r>
            <a:r>
              <a:rPr lang="es-ES" b="1" dirty="0" smtClean="0">
                <a:solidFill>
                  <a:srgbClr val="002060"/>
                </a:solidFill>
              </a:rPr>
              <a:t>Everest </a:t>
            </a:r>
            <a:r>
              <a:rPr lang="es-ES" b="1" dirty="0">
                <a:solidFill>
                  <a:srgbClr val="002060"/>
                </a:solidFill>
              </a:rPr>
              <a:t>visto desde el espacio</a:t>
            </a:r>
            <a:endParaRPr lang="es-CO" b="1" dirty="0">
              <a:solidFill>
                <a:srgbClr val="002060"/>
              </a:solidFill>
            </a:endParaRPr>
          </a:p>
        </p:txBody>
      </p:sp>
      <p:sp>
        <p:nvSpPr>
          <p:cNvPr id="5" name="AutoShape 4" descr="data:image/jpeg;base64,/9j/4AAQSkZJRgABAQAAAQABAAD/2wCEAAkGBxQSEhQUExQWFhQWFxUUFxgXGBcXFxUUFBQXFhQXGBUYHCggGBwlHBUUITEhJSkrLi4uFx8zODMsNygtLisBCgoKDg0OGxAQGywkHyQsLCwsLCwsLCwtLCwsLCwsLCwsLCwsLCwsLCwsLCwsLCwsLCwsLCwsLCwsLCwsLCwsLP/AABEIAMIBAwMBIgACEQEDEQH/xAAcAAACAwEBAQEAAAAAAAAAAAADBAIFBgABBwj/xAA+EAABAwIDBQQIBAUFAAMAAAABAAIRAyEEEjEFQVFhcQaBkaETIjJCscHR8BRSkuEVI1Ny8QdDYoKiM7LC/8QAGgEAAwEBAQEAAAAAAAAAAAAAAgMEAQAFBv/EAC0RAAICAQMFAAAGAQUBAAAAAAABAhEDEiExBBMUQVEFIjJhgaGRQnGxwfAV/9oADAMBAAIRAxEAPwD5S1EaENqOxQSZ9JEm0IrGKNNM0wEmTKYJHNpo1NhUmNTFNqnlMphFHlNqaZTXU6abo4eSppzKoQBtw6dwmDZ7xPcmKGGg3MjkrJlFguQY3A71JkzP0Mk0hQbCzj1DI6otLsuPeN+H1Ks6VZsQ2w4CF67LuJUjz5eLJ3kycf8AQh/Amt99oTuB2eKZzGp8V4WiV6c3FLlknJU2ZKU5Kmxutjb2d6vIKtxD5daYRqeHLijHBRfcEK0xBjoxlfklSbQlXuHwbCDa2kzdQx9IAQwc9yHvW6RnlJy0opxQTmDp0hIcJJQKoIEpKriOCZpclVjXF5FVmikEhrRHHdHciV2hvviyx7toOBmTKDWx7jqVq6ST9ivEd87GpZtKgJMCefBeV8fSgWZG/fCwr610SnWOif4SW9sYulhfLNRicazVuXw+yqvF4rMdAOlkpTCKWoo41EqhhjEUqvKE8lNmkgvpKiMkME3ITgnzRQX0E2M0C4le9LvCsXUEM0E+M0IljbK8Bcnvw65H3EB2WZUIrCoZERoXoSPDiFajMcgtUwkscpUN06iapVFXMR2OSZxHwyMt6JT1EngqSlVIVhQxpCkyY2XY8yNLhaoY2YBK9DwVTUa4KeokHeoJY63Hfle6LLDMvITbmzuhKMw9paSd/wBlE9HUAzHTipZK3yJk03dhg4DdKK4FxkBTwbmuBtmI6D43R3BgbOh6hJk6fBPKdOq3Fqji3W25Cq4vTKZ0Qa9VzjEylxQcTABlMjjXsdHHGrkNv2kWggalQdtEuaA5efgHndOtuiTe06RBsJmw5JkYQfAUY4nwHqYkJDEmdFF7SHwb8YKhUbe1hzT4wS4HxilwJVSgynHMlObL2DVrn1AA0auJgBUa4xVsDJKMFcnRSOZKYw1JbHC9hnZgXPY6nvgkEjwWhwvZfCA5g3T/AJGJ8VNk6/Gtk7IpfiODH9f+xg6WGU30V9Hf2fokWYBzElRfsRkQOlgwecKR9T7aFf8A2Mb9M+bmivRhVs39lRNnGOcfJDrdnC3Rzfgu8uP0oX4nhfDMg7DID8MtS/ZTgYsVKnsYe8e5F5cV7HebBK7Mc7C8kB+HWzq7GbzHeg1NlUwLp0esiGusxsxnoiuWgdgmrlR5CHdyJ8xFJTbSVl+EKkMMV7DzI8RYmINpIgppwYdRNMj3Z70OuwlChcUlNtJNNaT7sd6M2gglkoJRFG0kZlNOMw6aoYGePcJSZZUMjBgMKBEQ4u5HXuhajZ2zWwHFjgeBMj4IWH2W1jc5AOkZp8YlCrbQq6NHmCO5Q5ZvJtAck2qRbYrEPp6R3jckMRthx9oDuiPBVNXEVnCHOMJcUnc0EOniv1VYcYRXK3LZ2KBuBl+CfwOPLbz3Rqs4KD+JTdCk9bPFGuRjSktLRqMLVpkk5bxpPn+yLXDXZajWB0WMTp0WXFJ4M/NOUKTjpN+BU0sSW9k8unV2mH2htelSMQ6ec5b6wFW1dvyCA0ZTeOKeqdnKlQTln+46Kqqdm6rfdHcQn4uxW73OXbTpNMk7GDUU3RwmTPgncLtxoblOHJE6m/yUMPs2s0AZXdzfmobXq1qQDR6s36nwRfkm9K/5Gz0TVXf8mgp7fphgmkBGggT4RZJY3tW1shrSAbmMoJ+qx73VXGSSubg3b5WrosS5f9iY9Pju9Jom9qnuGWSG8I+itNmbfrABrGF44hpkrM4SgRuV1gMSWz6g05pebFi4URmTBBw/Sjf7Jx1eoPWohn90yR0TOMrhntPyngI+ELLYDtRVaA0Umd5d9Ve4Xa4rf/K2m083D4G6nnCPb3lT9L0fPZ+lnCWpxSX7MH6QuMtrW4G3kvauK/N5b/FPVsK0ey2e6yXxGDMS6ByXnThJPcGM4OhE4gDRh8ZStbFk+6narqbbFxP9oJSWIrjRjXRzACyMf2K8STfAnVrO6JKtfUlN1mvO4BJvwzuKqhSPRx0hf0YXin+DPErk/UvpTqX0ytTDtGkeK5mHnSFbjZBPBF/ghO74q99RH6A69lJVwRAmJ6XXrdmkgEDuvIWmwuy3Mv8AfmnDT3FqVLq62QD0GNbst/A+C9OHjWFqq2z2G8v6SVGnsmjvDj/2KLyk+TLjWxnqNJpOqvNmUqbTOp3a2VhQ2VS3N8U2MA0aMU+TOpbKwHlhVFfj8YQIDRffr8lTVJJ08lpcfiadCm6pUa3I0X48gOJVRU7RYPKHB9zl9UNlwzcdNN63DCbX5Y2ZDqYQ2oSp0TwKdobMe8WYSrJga67HhzeLSCEttXbTsLTzBxzGzWzEnj0Cy8kpaYrcZLqHpuNfyDbsR50AtzH1XrNkVNzUn2d7ZZ6hZjC0jUPyARxDo3c0t2r7U5/S0MNek4BvpJMm8uyj8pFvFOXT53PQ+Pvom8zLdUhLa3aGnSeGNAqEOh/BoB9YA7zqti7DUKbQ8VA1pGYFxyiInfyuvk1PZ7uCsW7Ne8DO5zosMxJgcp0CszdJhaSUqrn9zNeab5PrGztpGq0CmabmH3gc3JccBUBzCD5rDbDo1KDs1NxFgCIsQDMEL6l2fxwrUwXBoqDUD4gcF5OXplGdQdon6hTwLWkqfJVVtm1qvtFw6WS1Xsk9/tVNNLStqGr3Ijj081wyJfiGWP6aX8GMw3Ytvvvd3AKwpdj8ONcx71pMq8EJ8cUl+pgS/EOol/qZT0OzOHb7hPUqxo7Kot0pM7wD8U014XprK7B2ca1Skv8AFk2TPlnzJ/5A/gqYMhjAf7QucwcB4BSdiI4JXEY8BI6nqsFPTL+jIqcmHKFUpzqJVRjdtuHsQBzuo7O7RNcctWGnc7cfovMbhk2TKfFyqOpItHUh+UeCQxGE7uiX2r2lawxTAed5mB3cUnR7ZN/3KZbzBzDwhJeBvgox9P1FalFjVTClK1MGVze1tAkzI6jVcO0lAm5I7jHkh7M16ZRFdRHmLBfgyuVh/EMOf92n+oLlmmfxnd/J8ZgT2io0zDqjAeAMkeCpa/b52f1GSwG5Jgkchu71g2hEa1fXR/DMEeVYrJ+ITlwkje43tvmpfyw4VD+aIA3mxuqbZnaTEUXl2cvBILg4lw13TpaQs+1qZpSmR6TFCLio7MB9TOTPptPthRc0EuDTBOVwuIExOh+aq8V24JYfR04f/wAgIHA21WNyElTbRU0egwxd0M8mTVUb/YPbGm5sYh2Rw3hhIdztp0XbU7dtbVDaLc9IRmcZa4zqGjdHNYRtCUenheSzwsKk5V/HozuNsd29t2pijBtTBJa0eUneY+KradKI+4T1PCo9PCJqqCqIabbBYPFVKR/lPc3pv+qNjq1TEPz1XZnQBwAA4AWCZpYRNU8MkylTsbFW9yqp4LknqOC5J+nhk5ToJE5tlEEkIUcGOCsKWG0smKNCE02mppNsoUkgTKSewFU03BzdR5jeENjEVrFO4sDI1JUzXYHa7Kmvqu4H5FP55WKYxWWCxT2WmyNZZezxc3RJbwZpQFKyqW40uGqFXxZaJ3pq6pR4iSLp5N0WWIxYaY8VW1sfJKrX1jclL+kUebJPLzx8LcXSJcj78ZdK4jESk31FB70hYS2GBIDiKyQrlN1gkqoToY6PQxJIRquI0SrsVxTdUJCuxWQj9GTyVwDqkFKVHuGhXVWkaIDqvFVxiTPMyYxTlyF6QLkzSvgvuv7/AGZDDVGvsNYmE6ygs5hqpDgQb/JWbNoE+04gcl7s8dPY+axztFxToJllBZWtjXE2JjrHwVlQ2i7KIffSDEj6oJY2kNjNMv6dBMU8Osyza1QNy5j13+JCXr4+qX+kDzMRrGnLel9lv2H3Ejbsw4TFOgshhu1VSRLQWgNBBmTGrp4rXbM2iys3M3LqRBN7G1uYukZccoLdD8c4y4DtoJhlBeelj8viUQYj+3xP1UrZSqCsopinQSgxhH5PE/VRO1nDQNPj9UtpsNTSLZlFMNpqh/i9TcG+B+ZU/wCK4jgP0/ulvGw1miaFjEQU1mhtXEbhP/Sy47YxA1/+g+iB4WF30aprEVrFjHdoMQN4/QPohntNiB7w/S36IX08gHlTN8xiM1q+dHtXiR7w/S36Lm9r8V+YfpH0Q+NIU3fs+mCyUq1MxXz89rcTvcPAfRCPauvuI8B9FniTOiords31UoRNl8/qdqMTxH6QgP7T4r8//lv0Wro5P4N7sUfQXqDivnTu0uK/qf8Alv0UD2lxP9Q/pb9ExdDL6gvJgj6I5J4gLBHtJiv6p/S36IT+0GJ/qHwb9Ea6GX1G+ZFGzqpaqJWQdtzEf1PJv0Q/43X/AD+Q+icujl+wL6yJpqzVW42q1glxAVNV2vWPveAA+SrsRWcfaJT8fSu92T5OqXouXbUpD3vIr1Zd9cA716q/EiT+UysJRA60IRUgV6LR5CZMORWpcGEak+yFhxZIuKiZUyw90L17JGZCGyDU9gK7qTmvabA93C470vSqcUdjhABEax8kMuKCj9NbhO0AIAIgwdIuZi3ij1tsyMrswbbQ7hvsVjqdaDy58eqtsFjLc+4mCCoJ9PFO0ipZmaAbQbkDZeWg6xFtdfFe1MRSAH8w8ONxyVK6oblon2YGh4Ot0GoS3pc2nh3cEtYvjN7pc1sZTEnOdDbL+6AMY2faMf2j6quNpBuRuHFLHFmdAO5GsRndL1uMBIEjrHPhN9yIK3/JvmFRNrOOg8Arzs/2dr4l+RrSAfeIOUCNUEsaQccjYcMrGzQTyaZPgNVJwrtEubUaLahw101X0ns72Io4cte+o6o8cwGTHAX80/trtDh6PpqcA1KVMvAJMGBIEgzvCTq3qju58PlIrvAkv81B+1XDeD/1afkg47bTqzi5zGN3HK0DdAi1kjmJGjZvoIjyR6E+UF3GuGPO244iA2mT/bopHbDv6bBzbLTPUKoq0pMfMfJDrtDN88wd++yNYoAvPL6XB2q7h/7KgdqO5x1H0WfGJMxvQ62Kc3emeOjPIf00D9qGxggS3fuJummY9tpBGus7tNLqgo4nODa9ukhEcT8/HyQvCuGaszL9lfMAQG9+YHzXFrvyMP8A2P0VAypFz4ceq8fiXbtEvs/A/IXs0Dg7+k39X7ITgfyMHiqF2PeNCVH+KVfzHxWrp5f+s3yIl1VeR7tPwKpu0DyGgw0brD6hJ4vaFQi7iRby0SeOxr6gGYzHz1VeDA4tMnzZ04tE6TmkCTf+wnzGq5INK8VtEPcYM6qTV4V4EQsm5FpEb0J69plY+A0MxY3le0nbjvXlFsh08ChMMc0HIdjRYHaa/FRMx0UGGOP7KzFIAB+oMG266CWwSZXtdNvvkiMDheCr7CYVtQ5WMDz0047rLRbN7GPdZzYB1j90qWVIOMW+DFUcYYM6gR0Kdo0XPcMrSSfViDJngrHbeFpYV7mAOa9stzEgyRujvCQw+0alMZmPLXSSCD4adUvneKOutmaLYfYqviSRDWXg5jeRrDRwka8lc4nslg8Oyq+pVNV1ENzNbAl7iQGDnY21WM2XtWqyXMqO9ISXAg3lzgXRu1g9yr6uMqBx9IXZswc4EmTbz335peibb3CWSKXBvcXtjC0sMHUGFtVzi1oyDNkaQcxcQYkbuvBG2l2/pup5aNPKS0AveS4g78oNgsRTxd4jU5hO63FQqYjKbwcxAjUQBu8kPa+hPKyxxfaXFPloe5rXOLxqACXEkDpMQqxtWo92YklzvVkkyTpEnwTNOoxwFhIvAtrxhQo0KZJOY65pnSI3b7ok0lwC5sXYX0yWvabxM8jxRMOAbNuSDJkQCTbzUa2PhuWc13+EoTMaYkNa0gi+8kHf5IqbXBmoNhGVXSAx3Uggc76aLzEYeJzmIJA33trwHPkrmltIFrTxH/qVmto4yXE7pPVZjuUuKNm0lswWDMvIcfV8bdU5VdSn2BHObqoaPjCv9mPZLQY0kiNDMXN0/Kq3FxdhtnUXVHXZlZci0QbR1Cdfsw/nHh85TZxADZ3fdkuzHgnS0TO771ULlJu0UrSlTKuphXCxHgUianrADnPgtNSxTHxET0VDi8dTM+rBh3kYHzTcTcm00DJKtmL4t0A8Ynd8lXOxZKcpYpmaSLQbdESsabyQIhUx/Ls0Lf0rBUnwQssTm0RnsG7T5IFUTYJ8RUmBC5TYLLk0RRDSVAL3LdeO1XHHrgj0KUgoEpuiUMuAo8kWAwbEc7qWGIzAunKIkCJI5I1R3quHhE70o5pGvBCtww9R4c6YtNud96ewj5a4TEDuMHSd1uSqw5OUHFtwShkgjediaD2kPbdjjIFOHgG/t7jYG0zrpqr7bHbg0KjqVJjc7DBcQC0S1p3G5BJHBZjsz6Sucud3o8l2NscrQJlwGWm20XseBVVtTDZHENbla4kgZsxABtJClnBOVsYpuMdhLb+KqYiq6pUeXvO8wNNIAsBokKZIGUm2oPxBTVI2PHSUGvAGnePNOi/Qls9w9S44cNwUsdXzOm0WHcLBQwl7ecfcKTsPY3JPddY0tVnXQ23EZmtZMQbTu+58kzTogTm14yIbwICr8NQL3ASBB7gBE70Y0HF9nDKOPvQbQlyXqwlInWwgzeq4l5klt+JvKjVpuaS2AC4DLHOL/JHpHM8EgzlLQZAuTIXlGrcDQycxN4jf1myG37OsrTh3EQGkned2s6nRSOHcWXIDpgg8RzGuitcRXJMXAJMxfgPqg4guLWw2csz0MD6o1kbrYyxKjRcASMxA1kRBPLfql8U0GOEq0rVzlu71veHEdFUVGx0KODt2cDYyDr8/MJ7C4gCw1OpO79/olsORoTbmnMBla6ZnpotyPbc5HtbFOc0TMXC9w9fIC0kEEc7X+qZxlSRAPtGI0EneUpiaDRlO42JFjOqVGmqqgrIfj4MCw5W3pStUkmLa+ZlT9FeN0kk74Q30xmyzpqeSdFJcHWCLTlndK8pAiJ36I9eMpA7kvSGY9PMpi3QLZ1UjohgqbrITyiQLZw6LlzXWXiIHYg5SiNeH+F4URwLhPBaAQpXKIDBKGGxqiNM/e9Cw0HpcOKlVbN9B8Uu2/XRMgGDEcPqg4YYANsDuPyTFM7oXZZYALxofv4IdMwVj3NRc4DaFWk1wY5zczcr8riMzeB3EdVB+NIe10dBJtw8EGiYH15oVWr61z8NUmrZxqGYmhUb/ADmfzSJaWw3PPE7lUbRwlNohuZjx7Qc4ZDabE3k9ElVcXHju6KNcuiZkERf2uHyWxRgCi0zbWfJGfDY4k6D6pUOPx+4RM0Ra48UbW4LGa4Oo+yVzKbjGUyedvBM7NqZfWJGe8A87THATZHwlbO9uaBuB0txnj9UHGxwiHGWncAJ8/kjVKxDtIDvXv8FtaGxcPVaCKU79ImLZoG4wp4jslTeRNJ87oD9NyxqLD0NmQGNaZjTU9Ub8S0A5eDj3nQeav39hGn2W1RxgG/WQq7aPZQUSM/paYJgEiWuOuu46+CDRH6c4som1QbzDoA+SSrU2xoTIPcVoh2czFwZUGZozZCPX0zAgA+ta9lnsc4yQ4Frgd4jyTI87GbiuHdAtckpqm4iwiPn4JbDDn4yrT0BdGXJGgdMNzATAJRze5qOo0SGkmSW3B7l1FhqAjWIOo5iVotldisTXovqtNMBs2c/1iYJtAI0G8rtj9g8ZXpufSYIGsugnpa6Q5L6FTM7VwvWd3BAqYW7jNwPHQ/JbLG/6a49gaYYZaT6rjPMH1dUOt/p3i2Ppg5CHC5vDbCx4/stjNfTdEvhi8PT9YRfee/RFxNENgibydIvpqvomC/0xd/uVSLe40f8A6lZvtNsKnh8jWVswcHOm0EtcRq22s94Ra02DKEkrZkKrTEoGbfCuzg2ljXj1spOcbiGkeza4l0GTw4oO0cABTNUQxjj6jCQXETE9Jt3KiLQtlc2gYXJlmFqOEsBc28OuJvey5FZlCBabAXm6m1hEcz996Ph3T4jy3JhozEugQBryGvfZY5GUV75Fj9wvWGApE3j/AAibr89ByWs5A2x0RG1BvQTbVSHJY0EmOgiARbglZvP7IweY+KK6DoL8/glp0GeOqaIjhJF4HPpxSxfe6Mx1hwG790LVGnOHA/VSc+0EyPNRqOkc9UN7ua5Iw9J0+NuJ+q8qOPGbSY+CgTzUXSbSjSMG8M0ucGtEufYd9gr3D4ptJ7WRnc0uDi0iC3QAEAwb6zbcqCm7KbSOljpEymtm4z0Zc4auBbJgm4jeNZ3oJIw+vdiMZ6Vz2OLR6gNNrLhlFpcGtcRoTqZN5netg3B6fcL4p2U2t+Gq06uZsBzWODp9lzpceFpJ6nmt72g7csPomUCCHeic514nMDl6iApZqnsVQyfl3N2zAAffBLYzYdHEsc2qwOZfXUHiOHVWWCxLatJtRvsvaHjoRK+C7Q2zVq4p2IOIc14LqlJoJmlLi1tMA2mACeIKGKZjyOqC9q+xVbDN9PRzBmaGQTOUAyTYEWB3XmyyTYqH16kVHEl2dtrGbuPHXuV9tXtnXqVD649ESD6Mhrg20EszCWg8FSYnAurMNTPSBY0+q0/zC1oJzOa0cgC4n4KnHaW4p78CeFDSWg2AmTvIzTJE6xFhGi02Do0X2otqV33DGvEBugDWtaHZnzJ9b1YO8rMbMp54aNYMAC7zNm63Ww2MPwtB9So0sp1IywIqtLYjIZ9S5mXDcOK3I6CgjedlWjA1Rha7mCcpY2WiDItkB9YnOTmfl9l0CFq9g7eoMpVToxmdxIIdZji3dvMTwgi6+Eu24amJp1Kbi0gMzmT6zwAHE30PDeNy9xO13MpVGZoDnFxiQbwcu6RpY8GqfQ1JM6UlVH6NG1qLmU3TaoaYaDqTU9kR4ypYynTZlzQMzg0T+Y6Bfn3sv2oqNptBJApubpAkMa5wE+6faM36FfWtr7Zp1tn4bEVHFrXhrnFpbIdkMidDceS6aceUYlVUyt7ebUqYZ2drw30ZaWNymKheCH5jMHKNxjVfItsbVbVqBwLmszZiTBeJdmIaNIBJAMdyc2ti21X1D6UmC6QDLXMAMEE2/KI013Kg2hSawtBMgtaXAQJJE5pvx08k3DjrkXOTZebFosxDatNjnOqZS9rIE1cptAGYF7RfKQJiJVDtQFrXU6oLXAsbDnFz2NG5vrRxlpFjwSeB2g6k8OYSHCYMwYHwSVWqTd0kkzJM+KqjFpguWxsKOAwdMZXYmpmE6BoFzIsawgwRNtVyyNeqXuLnEkkkknU81yLQ/p2pfBynNw22gB4zqpU6e4giLzuO76IVN0G8G9+7misxEGL+UacUt36NVC1bDZLg9BwHEr3P3A7/AL5pumz3jefKFV1pmSNfvRFF6gGEr2PdKix0L2pcTPX9kJrkVHD4d8lGvUjTohMcurnzQadw7Jl4IUhUS7QiB19F1BJhM6i5ygai8zrqOJlDJlcHFeStowK3p/nivRrqOqGzmmGQbRu1WM4s8IQdYtfv+ymmugiJsZt0iEhhG2njaBfzTFGx6qSXIt8l/hu2NctpUX1HNo0Q4tgHMTEAPgyRfTms6awmeI39OY4rycrSTrfulJ1nG3dB6o4xT4GarRDF08xmInhx+SHiXG0wPVDZYCJ/u4mNTvXrqrhrdCe+R92T42cWGwNs1MK/0lLLniJc0Oi8yJ0MjXkrPEVW1qYqVapdUl4NPKQymDBblOl9YCzVKpAU21julZKFu0apDZOU6aaKdeoS32v3CVzkwiTAk6D7CHTuBIJgnOEguIaTJbeCY1jRXuL7QVvw9KhnPo2Oc4CdCQB4a9JKoBiJG5SuQNIi54IZK3bM1MhWq3JmxJJA4/PXegYquSZPC0WH+VKqI+/BAcLap0UCCfUnuQXKSiU1HE26L1eN0Xq04bpj78FHD+14/BcuSg0Nj2XdD8Ek32j0+S5csxgyIVBp0CgAvFyYjCbBdMxIvw+q5chfIQFm7oV7UGv3vXLlwZ40KVMXXLl3o4kzXvUaouuXLEcdHwRaY+a5cskcWuE9kL06j74rlykfLFs592u6H4JTH6DoFy5HAKIDf98Uk9cuVEDWegKVPVerkTMQYiw6ldHq/fJcuQezpA26hNj2SuXLJ8AC28odUWXLkUTAEKJC5cnGk2heLly44//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6" descr="data:image/jpeg;base64,/9j/4AAQSkZJRgABAQAAAQABAAD/2wCEAAkGBxQSEhQUExQWFhQWFxUUFxgXGBcXFxUUFBQXFhQXGBUYHCggGBwlHBUUITEhJSkrLi4uFx8zODMsNygtLisBCgoKDg0OGxAQGywkHyQsLCwsLCwsLCwtLCwsLCwsLCwsLCwsLCwsLCwsLCwsLCwsLCwsLCwsLCwsLCwsLCwsLP/AABEIAMIBAwMBIgACEQEDEQH/xAAcAAACAwEBAQEAAAAAAAAAAAADBAIFBgABBwj/xAA+EAABAwIDBQQIBAUFAAMAAAABAAIRAyEEEjEFQVFhcQaBkaETIjJCscHR8BRSkuEVI1Ny8QdDYoKiM7LC/8QAGgEAAwEBAQEAAAAAAAAAAAAAAgMEAQAFBv/EAC0RAAICAQMFAAAGAQUBAAAAAAABAhEDEiExBBMUQVEFIjJhgaGRQnGxwfAV/9oADAMBAAIRAxEAPwD5S1EaENqOxQSZ9JEm0IrGKNNM0wEmTKYJHNpo1NhUmNTFNqnlMphFHlNqaZTXU6abo4eSppzKoQBtw6dwmDZ7xPcmKGGg3MjkrJlFguQY3A71JkzP0Mk0hQbCzj1DI6otLsuPeN+H1Ks6VZsQ2w4CF67LuJUjz5eLJ3kycf8AQh/Amt99oTuB2eKZzGp8V4WiV6c3FLlknJU2ZKU5Kmxutjb2d6vIKtxD5daYRqeHLijHBRfcEK0xBjoxlfklSbQlXuHwbCDa2kzdQx9IAQwc9yHvW6RnlJy0opxQTmDp0hIcJJQKoIEpKriOCZpclVjXF5FVmikEhrRHHdHciV2hvviyx7toOBmTKDWx7jqVq6ST9ivEd87GpZtKgJMCefBeV8fSgWZG/fCwr610SnWOif4SW9sYulhfLNRicazVuXw+yqvF4rMdAOlkpTCKWoo41EqhhjEUqvKE8lNmkgvpKiMkME3ITgnzRQX0E2M0C4le9LvCsXUEM0E+M0IljbK8Bcnvw65H3EB2WZUIrCoZERoXoSPDiFajMcgtUwkscpUN06iapVFXMR2OSZxHwyMt6JT1EngqSlVIVhQxpCkyY2XY8yNLhaoY2YBK9DwVTUa4KeokHeoJY63Hfle6LLDMvITbmzuhKMw9paSd/wBlE9HUAzHTipZK3yJk03dhg4DdKK4FxkBTwbmuBtmI6D43R3BgbOh6hJk6fBPKdOq3Fqji3W25Cq4vTKZ0Qa9VzjEylxQcTABlMjjXsdHHGrkNv2kWggalQdtEuaA5efgHndOtuiTe06RBsJmw5JkYQfAUY4nwHqYkJDEmdFF7SHwb8YKhUbe1hzT4wS4HxilwJVSgynHMlObL2DVrn1AA0auJgBUa4xVsDJKMFcnRSOZKYw1JbHC9hnZgXPY6nvgkEjwWhwvZfCA5g3T/AJGJ8VNk6/Gtk7IpfiODH9f+xg6WGU30V9Hf2fokWYBzElRfsRkQOlgwecKR9T7aFf8A2Mb9M+bmivRhVs39lRNnGOcfJDrdnC3Rzfgu8uP0oX4nhfDMg7DID8MtS/ZTgYsVKnsYe8e5F5cV7HebBK7Mc7C8kB+HWzq7GbzHeg1NlUwLp0esiGusxsxnoiuWgdgmrlR5CHdyJ8xFJTbSVl+EKkMMV7DzI8RYmINpIgppwYdRNMj3Z70OuwlChcUlNtJNNaT7sd6M2gglkoJRFG0kZlNOMw6aoYGePcJSZZUMjBgMKBEQ4u5HXuhajZ2zWwHFjgeBMj4IWH2W1jc5AOkZp8YlCrbQq6NHmCO5Q5ZvJtAck2qRbYrEPp6R3jckMRthx9oDuiPBVNXEVnCHOMJcUnc0EOniv1VYcYRXK3LZ2KBuBl+CfwOPLbz3Rqs4KD+JTdCk9bPFGuRjSktLRqMLVpkk5bxpPn+yLXDXZajWB0WMTp0WXFJ4M/NOUKTjpN+BU0sSW9k8unV2mH2htelSMQ6ec5b6wFW1dvyCA0ZTeOKeqdnKlQTln+46Kqqdm6rfdHcQn4uxW73OXbTpNMk7GDUU3RwmTPgncLtxoblOHJE6m/yUMPs2s0AZXdzfmobXq1qQDR6s36nwRfkm9K/5Gz0TVXf8mgp7fphgmkBGggT4RZJY3tW1shrSAbmMoJ+qx73VXGSSubg3b5WrosS5f9iY9Pju9Jom9qnuGWSG8I+itNmbfrABrGF44hpkrM4SgRuV1gMSWz6g05pebFi4URmTBBw/Sjf7Jx1eoPWohn90yR0TOMrhntPyngI+ELLYDtRVaA0Umd5d9Ve4Xa4rf/K2m083D4G6nnCPb3lT9L0fPZ+lnCWpxSX7MH6QuMtrW4G3kvauK/N5b/FPVsK0ey2e6yXxGDMS6ByXnThJPcGM4OhE4gDRh8ZStbFk+6narqbbFxP9oJSWIrjRjXRzACyMf2K8STfAnVrO6JKtfUlN1mvO4BJvwzuKqhSPRx0hf0YXin+DPErk/UvpTqX0ytTDtGkeK5mHnSFbjZBPBF/ghO74q99RH6A69lJVwRAmJ6XXrdmkgEDuvIWmwuy3Mv8AfmnDT3FqVLq62QD0GNbst/A+C9OHjWFqq2z2G8v6SVGnsmjvDj/2KLyk+TLjWxnqNJpOqvNmUqbTOp3a2VhQ2VS3N8U2MA0aMU+TOpbKwHlhVFfj8YQIDRffr8lTVJJ08lpcfiadCm6pUa3I0X48gOJVRU7RYPKHB9zl9UNlwzcdNN63DCbX5Y2ZDqYQ2oSp0TwKdobMe8WYSrJga67HhzeLSCEttXbTsLTzBxzGzWzEnj0Cy8kpaYrcZLqHpuNfyDbsR50AtzH1XrNkVNzUn2d7ZZ6hZjC0jUPyARxDo3c0t2r7U5/S0MNek4BvpJMm8uyj8pFvFOXT53PQ+Pvom8zLdUhLa3aGnSeGNAqEOh/BoB9YA7zqti7DUKbQ8VA1pGYFxyiInfyuvk1PZ7uCsW7Ne8DO5zosMxJgcp0CszdJhaSUqrn9zNeab5PrGztpGq0CmabmH3gc3JccBUBzCD5rDbDo1KDs1NxFgCIsQDMEL6l2fxwrUwXBoqDUD4gcF5OXplGdQdon6hTwLWkqfJVVtm1qvtFw6WS1Xsk9/tVNNLStqGr3Ijj081wyJfiGWP6aX8GMw3Ytvvvd3AKwpdj8ONcx71pMq8EJ8cUl+pgS/EOol/qZT0OzOHb7hPUqxo7Kot0pM7wD8U014XprK7B2ca1Skv8AFk2TPlnzJ/5A/gqYMhjAf7QucwcB4BSdiI4JXEY8BI6nqsFPTL+jIqcmHKFUpzqJVRjdtuHsQBzuo7O7RNcctWGnc7cfovMbhk2TKfFyqOpItHUh+UeCQxGE7uiX2r2lawxTAed5mB3cUnR7ZN/3KZbzBzDwhJeBvgox9P1FalFjVTClK1MGVze1tAkzI6jVcO0lAm5I7jHkh7M16ZRFdRHmLBfgyuVh/EMOf92n+oLlmmfxnd/J8ZgT2io0zDqjAeAMkeCpa/b52f1GSwG5Jgkchu71g2hEa1fXR/DMEeVYrJ+ITlwkje43tvmpfyw4VD+aIA3mxuqbZnaTEUXl2cvBILg4lw13TpaQs+1qZpSmR6TFCLio7MB9TOTPptPthRc0EuDTBOVwuIExOh+aq8V24JYfR04f/wAgIHA21WNyElTbRU0egwxd0M8mTVUb/YPbGm5sYh2Rw3hhIdztp0XbU7dtbVDaLc9IRmcZa4zqGjdHNYRtCUenheSzwsKk5V/HozuNsd29t2pijBtTBJa0eUneY+KradKI+4T1PCo9PCJqqCqIabbBYPFVKR/lPc3pv+qNjq1TEPz1XZnQBwAA4AWCZpYRNU8MkylTsbFW9yqp4LknqOC5J+nhk5ToJE5tlEEkIUcGOCsKWG0smKNCE02mppNsoUkgTKSewFU03BzdR5jeENjEVrFO4sDI1JUzXYHa7Kmvqu4H5FP55WKYxWWCxT2WmyNZZezxc3RJbwZpQFKyqW40uGqFXxZaJ3pq6pR4iSLp5N0WWIxYaY8VW1sfJKrX1jclL+kUebJPLzx8LcXSJcj78ZdK4jESk31FB70hYS2GBIDiKyQrlN1gkqoToY6PQxJIRquI0SrsVxTdUJCuxWQj9GTyVwDqkFKVHuGhXVWkaIDqvFVxiTPMyYxTlyF6QLkzSvgvuv7/AGZDDVGvsNYmE6ygs5hqpDgQb/JWbNoE+04gcl7s8dPY+axztFxToJllBZWtjXE2JjrHwVlQ2i7KIffSDEj6oJY2kNjNMv6dBMU8Osyza1QNy5j13+JCXr4+qX+kDzMRrGnLel9lv2H3Ejbsw4TFOgshhu1VSRLQWgNBBmTGrp4rXbM2iys3M3LqRBN7G1uYukZccoLdD8c4y4DtoJhlBeelj8viUQYj+3xP1UrZSqCsopinQSgxhH5PE/VRO1nDQNPj9UtpsNTSLZlFMNpqh/i9TcG+B+ZU/wCK4jgP0/ulvGw1miaFjEQU1mhtXEbhP/Sy47YxA1/+g+iB4WF30aprEVrFjHdoMQN4/QPohntNiB7w/S36IX08gHlTN8xiM1q+dHtXiR7w/S36Lm9r8V+YfpH0Q+NIU3fs+mCyUq1MxXz89rcTvcPAfRCPauvuI8B9FniTOiords31UoRNl8/qdqMTxH6QgP7T4r8//lv0Wro5P4N7sUfQXqDivnTu0uK/qf8Alv0UD2lxP9Q/pb9ExdDL6gvJgj6I5J4gLBHtJiv6p/S36IT+0GJ/qHwb9Ea6GX1G+ZFGzqpaqJWQdtzEf1PJv0Q/43X/AD+Q+icujl+wL6yJpqzVW42q1glxAVNV2vWPveAA+SrsRWcfaJT8fSu92T5OqXouXbUpD3vIr1Zd9cA716q/EiT+UysJRA60IRUgV6LR5CZMORWpcGEak+yFhxZIuKiZUyw90L17JGZCGyDU9gK7qTmvabA93C470vSqcUdjhABEax8kMuKCj9NbhO0AIAIgwdIuZi3ij1tsyMrswbbQ7hvsVjqdaDy58eqtsFjLc+4mCCoJ9PFO0ipZmaAbQbkDZeWg6xFtdfFe1MRSAH8w8ONxyVK6oblon2YGh4Ot0GoS3pc2nh3cEtYvjN7pc1sZTEnOdDbL+6AMY2faMf2j6quNpBuRuHFLHFmdAO5GsRndL1uMBIEjrHPhN9yIK3/JvmFRNrOOg8Arzs/2dr4l+RrSAfeIOUCNUEsaQccjYcMrGzQTyaZPgNVJwrtEubUaLahw101X0ns72Io4cte+o6o8cwGTHAX80/trtDh6PpqcA1KVMvAJMGBIEgzvCTq3qju58PlIrvAkv81B+1XDeD/1afkg47bTqzi5zGN3HK0DdAi1kjmJGjZvoIjyR6E+UF3GuGPO244iA2mT/bopHbDv6bBzbLTPUKoq0pMfMfJDrtDN88wd++yNYoAvPL6XB2q7h/7KgdqO5x1H0WfGJMxvQ62Kc3emeOjPIf00D9qGxggS3fuJummY9tpBGus7tNLqgo4nODa9ukhEcT8/HyQvCuGaszL9lfMAQG9+YHzXFrvyMP8A2P0VAypFz4ceq8fiXbtEvs/A/IXs0Dg7+k39X7ITgfyMHiqF2PeNCVH+KVfzHxWrp5f+s3yIl1VeR7tPwKpu0DyGgw0brD6hJ4vaFQi7iRby0SeOxr6gGYzHz1VeDA4tMnzZ04tE6TmkCTf+wnzGq5INK8VtEPcYM6qTV4V4EQsm5FpEb0J69plY+A0MxY3le0nbjvXlFsh08ChMMc0HIdjRYHaa/FRMx0UGGOP7KzFIAB+oMG266CWwSZXtdNvvkiMDheCr7CYVtQ5WMDz0047rLRbN7GPdZzYB1j90qWVIOMW+DFUcYYM6gR0Kdo0XPcMrSSfViDJngrHbeFpYV7mAOa9stzEgyRujvCQw+0alMZmPLXSSCD4adUvneKOutmaLYfYqviSRDWXg5jeRrDRwka8lc4nslg8Oyq+pVNV1ENzNbAl7iQGDnY21WM2XtWqyXMqO9ISXAg3lzgXRu1g9yr6uMqBx9IXZswc4EmTbz335peibb3CWSKXBvcXtjC0sMHUGFtVzi1oyDNkaQcxcQYkbuvBG2l2/pup5aNPKS0AveS4g78oNgsRTxd4jU5hO63FQqYjKbwcxAjUQBu8kPa+hPKyxxfaXFPloe5rXOLxqACXEkDpMQqxtWo92YklzvVkkyTpEnwTNOoxwFhIvAtrxhQo0KZJOY65pnSI3b7ok0lwC5sXYX0yWvabxM8jxRMOAbNuSDJkQCTbzUa2PhuWc13+EoTMaYkNa0gi+8kHf5IqbXBmoNhGVXSAx3Uggc76aLzEYeJzmIJA33trwHPkrmltIFrTxH/qVmto4yXE7pPVZjuUuKNm0lswWDMvIcfV8bdU5VdSn2BHObqoaPjCv9mPZLQY0kiNDMXN0/Kq3FxdhtnUXVHXZlZci0QbR1Cdfsw/nHh85TZxADZ3fdkuzHgnS0TO771ULlJu0UrSlTKuphXCxHgUianrADnPgtNSxTHxET0VDi8dTM+rBh3kYHzTcTcm00DJKtmL4t0A8Ynd8lXOxZKcpYpmaSLQbdESsabyQIhUx/Ls0Lf0rBUnwQssTm0RnsG7T5IFUTYJ8RUmBC5TYLLk0RRDSVAL3LdeO1XHHrgj0KUgoEpuiUMuAo8kWAwbEc7qWGIzAunKIkCJI5I1R3quHhE70o5pGvBCtww9R4c6YtNud96ewj5a4TEDuMHSd1uSqw5OUHFtwShkgjediaD2kPbdjjIFOHgG/t7jYG0zrpqr7bHbg0KjqVJjc7DBcQC0S1p3G5BJHBZjsz6Sucud3o8l2NscrQJlwGWm20XseBVVtTDZHENbla4kgZsxABtJClnBOVsYpuMdhLb+KqYiq6pUeXvO8wNNIAsBokKZIGUm2oPxBTVI2PHSUGvAGnePNOi/Qls9w9S44cNwUsdXzOm0WHcLBQwl7ecfcKTsPY3JPddY0tVnXQ23EZmtZMQbTu+58kzTogTm14yIbwICr8NQL3ASBB7gBE70Y0HF9nDKOPvQbQlyXqwlInWwgzeq4l5klt+JvKjVpuaS2AC4DLHOL/JHpHM8EgzlLQZAuTIXlGrcDQycxN4jf1myG37OsrTh3EQGkned2s6nRSOHcWXIDpgg8RzGuitcRXJMXAJMxfgPqg4guLWw2csz0MD6o1kbrYyxKjRcASMxA1kRBPLfql8U0GOEq0rVzlu71veHEdFUVGx0KODt2cDYyDr8/MJ7C4gCw1OpO79/olsORoTbmnMBla6ZnpotyPbc5HtbFOc0TMXC9w9fIC0kEEc7X+qZxlSRAPtGI0EneUpiaDRlO42JFjOqVGmqqgrIfj4MCw5W3pStUkmLa+ZlT9FeN0kk74Q30xmyzpqeSdFJcHWCLTlndK8pAiJ36I9eMpA7kvSGY9PMpi3QLZ1UjohgqbrITyiQLZw6LlzXWXiIHYg5SiNeH+F4URwLhPBaAQpXKIDBKGGxqiNM/e9Cw0HpcOKlVbN9B8Uu2/XRMgGDEcPqg4YYANsDuPyTFM7oXZZYALxofv4IdMwVj3NRc4DaFWk1wY5zczcr8riMzeB3EdVB+NIe10dBJtw8EGiYH15oVWr61z8NUmrZxqGYmhUb/ADmfzSJaWw3PPE7lUbRwlNohuZjx7Qc4ZDabE3k9ElVcXHju6KNcuiZkERf2uHyWxRgCi0zbWfJGfDY4k6D6pUOPx+4RM0Ra48UbW4LGa4Oo+yVzKbjGUyedvBM7NqZfWJGe8A87THATZHwlbO9uaBuB0txnj9UHGxwiHGWncAJ8/kjVKxDtIDvXv8FtaGxcPVaCKU79ImLZoG4wp4jslTeRNJ87oD9NyxqLD0NmQGNaZjTU9Ub8S0A5eDj3nQeav39hGn2W1RxgG/WQq7aPZQUSM/paYJgEiWuOuu46+CDRH6c4som1QbzDoA+SSrU2xoTIPcVoh2czFwZUGZozZCPX0zAgA+ta9lnsc4yQ4Frgd4jyTI87GbiuHdAtckpqm4iwiPn4JbDDn4yrT0BdGXJGgdMNzATAJRze5qOo0SGkmSW3B7l1FhqAjWIOo5iVotldisTXovqtNMBs2c/1iYJtAI0G8rtj9g8ZXpufSYIGsugnpa6Q5L6FTM7VwvWd3BAqYW7jNwPHQ/JbLG/6a49gaYYZaT6rjPMH1dUOt/p3i2Ppg5CHC5vDbCx4/stjNfTdEvhi8PT9YRfee/RFxNENgibydIvpqvomC/0xd/uVSLe40f8A6lZvtNsKnh8jWVswcHOm0EtcRq22s94Ra02DKEkrZkKrTEoGbfCuzg2ljXj1spOcbiGkeza4l0GTw4oO0cABTNUQxjj6jCQXETE9Jt3KiLQtlc2gYXJlmFqOEsBc28OuJvey5FZlCBabAXm6m1hEcz996Ph3T4jy3JhozEugQBryGvfZY5GUV75Fj9wvWGApE3j/AAibr89ByWs5A2x0RG1BvQTbVSHJY0EmOgiARbglZvP7IweY+KK6DoL8/glp0GeOqaIjhJF4HPpxSxfe6Mx1hwG790LVGnOHA/VSc+0EyPNRqOkc9UN7ua5Iw9J0+NuJ+q8qOPGbSY+CgTzUXSbSjSMG8M0ucGtEufYd9gr3D4ptJ7WRnc0uDi0iC3QAEAwb6zbcqCm7KbSOljpEymtm4z0Zc4auBbJgm4jeNZ3oJIw+vdiMZ6Vz2OLR6gNNrLhlFpcGtcRoTqZN5netg3B6fcL4p2U2t+Gq06uZsBzWODp9lzpceFpJ6nmt72g7csPomUCCHeic514nMDl6iApZqnsVQyfl3N2zAAffBLYzYdHEsc2qwOZfXUHiOHVWWCxLatJtRvsvaHjoRK+C7Q2zVq4p2IOIc14LqlJoJmlLi1tMA2mACeIKGKZjyOqC9q+xVbDN9PRzBmaGQTOUAyTYEWB3XmyyTYqH16kVHEl2dtrGbuPHXuV9tXtnXqVD649ESD6Mhrg20EszCWg8FSYnAurMNTPSBY0+q0/zC1oJzOa0cgC4n4KnHaW4p78CeFDSWg2AmTvIzTJE6xFhGi02Do0X2otqV33DGvEBugDWtaHZnzJ9b1YO8rMbMp54aNYMAC7zNm63Ww2MPwtB9So0sp1IywIqtLYjIZ9S5mXDcOK3I6CgjedlWjA1Rha7mCcpY2WiDItkB9YnOTmfl9l0CFq9g7eoMpVToxmdxIIdZji3dvMTwgi6+Eu24amJp1Kbi0gMzmT6zwAHE30PDeNy9xO13MpVGZoDnFxiQbwcu6RpY8GqfQ1JM6UlVH6NG1qLmU3TaoaYaDqTU9kR4ypYynTZlzQMzg0T+Y6Bfn3sv2oqNptBJApubpAkMa5wE+6faM36FfWtr7Zp1tn4bEVHFrXhrnFpbIdkMidDceS6aceUYlVUyt7ebUqYZ2drw30ZaWNymKheCH5jMHKNxjVfItsbVbVqBwLmszZiTBeJdmIaNIBJAMdyc2ti21X1D6UmC6QDLXMAMEE2/KI013Kg2hSawtBMgtaXAQJJE5pvx08k3DjrkXOTZebFosxDatNjnOqZS9rIE1cptAGYF7RfKQJiJVDtQFrXU6oLXAsbDnFz2NG5vrRxlpFjwSeB2g6k8OYSHCYMwYHwSVWqTd0kkzJM+KqjFpguWxsKOAwdMZXYmpmE6BoFzIsawgwRNtVyyNeqXuLnEkkkknU81yLQ/p2pfBynNw22gB4zqpU6e4giLzuO76IVN0G8G9+7misxEGL+UacUt36NVC1bDZLg9BwHEr3P3A7/AL5pumz3jefKFV1pmSNfvRFF6gGEr2PdKix0L2pcTPX9kJrkVHD4d8lGvUjTohMcurnzQadw7Jl4IUhUS7QiB19F1BJhM6i5ygai8zrqOJlDJlcHFeStowK3p/nivRrqOqGzmmGQbRu1WM4s8IQdYtfv+ymmugiJsZt0iEhhG2njaBfzTFGx6qSXIt8l/hu2NctpUX1HNo0Q4tgHMTEAPgyRfTms6awmeI39OY4rycrSTrfulJ1nG3dB6o4xT4GarRDF08xmInhx+SHiXG0wPVDZYCJ/u4mNTvXrqrhrdCe+R92T42cWGwNs1MK/0lLLniJc0Oi8yJ0MjXkrPEVW1qYqVapdUl4NPKQymDBblOl9YCzVKpAU21julZKFu0apDZOU6aaKdeoS32v3CVzkwiTAk6D7CHTuBIJgnOEguIaTJbeCY1jRXuL7QVvw9KhnPo2Oc4CdCQB4a9JKoBiJG5SuQNIi54IZK3bM1MhWq3JmxJJA4/PXegYquSZPC0WH+VKqI+/BAcLap0UCCfUnuQXKSiU1HE26L1eN0Xq04bpj78FHD+14/BcuSg0Nj2XdD8Ek32j0+S5csxgyIVBp0CgAvFyYjCbBdMxIvw+q5chfIQFm7oV7UGv3vXLlwZ40KVMXXLl3o4kzXvUaouuXLEcdHwRaY+a5cskcWuE9kL06j74rlykfLFs592u6H4JTH6DoFy5HAKIDf98Uk9cuVEDWegKVPVerkTMQYiw6ldHq/fJcuQezpA26hNj2SuXLJ8AC28odUWXLkUTAEKJC5cnGk2heLly44//Z"/>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6" name="Picture 8" descr="http://www.evangelizafuerte.com.mx/wp-images/articulos/2013/10/salmo-19-los-cielos-cuentan-la-gloria-2.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300" y="981286"/>
            <a:ext cx="4381500" cy="4381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6425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LA DECISIÓN QUE MARCA NUESTRO DESTINO</a:t>
            </a:r>
            <a:endParaRPr lang="es-CO" dirty="0"/>
          </a:p>
        </p:txBody>
      </p:sp>
      <p:sp>
        <p:nvSpPr>
          <p:cNvPr id="3" name="2 Marcador de contenido"/>
          <p:cNvSpPr>
            <a:spLocks noGrp="1"/>
          </p:cNvSpPr>
          <p:nvPr>
            <p:ph idx="1"/>
          </p:nvPr>
        </p:nvSpPr>
        <p:spPr>
          <a:xfrm>
            <a:off x="179512" y="1556792"/>
            <a:ext cx="8712968" cy="5112568"/>
          </a:xfrm>
          <a:solidFill>
            <a:schemeClr val="accent5">
              <a:lumMod val="20000"/>
              <a:lumOff val="80000"/>
            </a:schemeClr>
          </a:solidFill>
        </p:spPr>
        <p:txBody>
          <a:bodyPr>
            <a:normAutofit fontScale="85000" lnSpcReduction="10000"/>
          </a:bodyPr>
          <a:lstStyle/>
          <a:p>
            <a:pPr marL="0" indent="0" algn="ctr">
              <a:buNone/>
            </a:pPr>
            <a:r>
              <a:rPr lang="es-CO" sz="3600" b="1" dirty="0" smtClean="0"/>
              <a:t>Dios ha dado a cada ser humano la oportunidad de elegir.</a:t>
            </a:r>
          </a:p>
          <a:p>
            <a:endParaRPr lang="es-CO" b="1" i="1" dirty="0" smtClean="0"/>
          </a:p>
          <a:p>
            <a:pPr marL="0" indent="0" algn="ctr">
              <a:buNone/>
            </a:pPr>
            <a:r>
              <a:rPr lang="es-CO" b="1" i="1" dirty="0" smtClean="0"/>
              <a:t>“</a:t>
            </a:r>
            <a:r>
              <a:rPr lang="es-CO" b="1" i="1" dirty="0" smtClean="0">
                <a:latin typeface="Agency FB" pitchFamily="34" charset="0"/>
              </a:rPr>
              <a:t>Porque muy cerca de ti está la palabra, en tu boca y en tu corazón, para que la cumplas. Mira, yo he puesto delante de ti hoy la vida y el bien, la muerte y el mal; porque yo te mando hoy que ames a Jehová tu Dios, que andes en sus caminos, y guardes sus mandamientos sus estatutos y sus decretos, para que vivas y seas multiplicado..</a:t>
            </a:r>
            <a:r>
              <a:rPr lang="es-CO" b="1" i="1" dirty="0" smtClean="0"/>
              <a:t>.” </a:t>
            </a:r>
          </a:p>
          <a:p>
            <a:pPr marL="0" indent="0" algn="ctr">
              <a:buNone/>
            </a:pPr>
            <a:r>
              <a:rPr lang="es-CO" b="1" i="1" dirty="0" smtClean="0"/>
              <a:t>“</a:t>
            </a:r>
            <a:r>
              <a:rPr lang="es-CO" b="1" i="1" dirty="0" smtClean="0">
                <a:latin typeface="Agency FB" pitchFamily="34" charset="0"/>
              </a:rPr>
              <a:t>A los cielos y a la tierra llamo por testigos hoy contra vosotros, que os he puesto delante la vida y la muerte, la bendición y la maldición; </a:t>
            </a:r>
            <a:r>
              <a:rPr lang="es-CO" b="1" i="1" u="sng" dirty="0" smtClean="0">
                <a:latin typeface="Agency FB" pitchFamily="34" charset="0"/>
              </a:rPr>
              <a:t>escoge</a:t>
            </a:r>
            <a:r>
              <a:rPr lang="es-CO" b="1" i="1" dirty="0" smtClean="0">
                <a:latin typeface="Agency FB" pitchFamily="34" charset="0"/>
              </a:rPr>
              <a:t>, pues, la vida, para que vivas tú y tu descendencia</a:t>
            </a:r>
            <a:r>
              <a:rPr lang="es-CO" b="1" i="1" dirty="0" smtClean="0"/>
              <a:t>”.</a:t>
            </a:r>
          </a:p>
          <a:p>
            <a:pPr marL="0" indent="0" algn="ctr">
              <a:buNone/>
            </a:pPr>
            <a:r>
              <a:rPr lang="es-CO" b="1" i="1" dirty="0" smtClean="0"/>
              <a:t> </a:t>
            </a:r>
            <a:r>
              <a:rPr lang="es-CO" dirty="0" smtClean="0">
                <a:solidFill>
                  <a:srgbClr val="FF0000"/>
                </a:solidFill>
              </a:rPr>
              <a:t>Deuteronomio 30:14-16,19.</a:t>
            </a:r>
          </a:p>
          <a:p>
            <a:endParaRPr lang="es-CO" dirty="0"/>
          </a:p>
        </p:txBody>
      </p:sp>
    </p:spTree>
    <p:extLst>
      <p:ext uri="{BB962C8B-B14F-4D97-AF65-F5344CB8AC3E}">
        <p14:creationId xmlns:p14="http://schemas.microsoft.com/office/powerpoint/2010/main" val="41229977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0" dur="1000"/>
                                        <p:tgtEl>
                                          <p:spTgt spid="3">
                                            <p:txEl>
                                              <p:pRg st="2" end="2"/>
                                            </p:txEl>
                                          </p:spTgt>
                                        </p:tgtEl>
                                      </p:cBhvr>
                                    </p:animEffect>
                                  </p:childTnLst>
                                </p:cTn>
                              </p:par>
                              <p:par>
                                <p:cTn id="21" presetID="31"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Bauhaus 93" pitchFamily="82" charset="0"/>
              </a:rPr>
              <a:t>¿Cual de los dos prefiere usted?</a:t>
            </a:r>
            <a:endParaRPr lang="es-CO" dirty="0">
              <a:latin typeface="Bauhaus 93" pitchFamily="82" charset="0"/>
            </a:endParaRPr>
          </a:p>
        </p:txBody>
      </p:sp>
      <p:sp>
        <p:nvSpPr>
          <p:cNvPr id="4" name="AutoShape 2" descr="data:image/jpeg;base64,/9j/4AAQSkZJRgABAQAAAQABAAD/2wCEAAkGBhQSERQUExQWFRQVFRgaFxgYGRcZHBgYGxQXFRQYGBkXHSYfGBkjGhgYHy8gJCcpLCwsFx4xNTIqNSYrLCkBCQoKDgwOGg8PGjMkHyQqLi8vNC8vLDQsNC0tLSwvLCo0MCwpLTQtNDQsLCk1KiwsLDAsNC8sLCwsLCwsLCwsLP/AABEIAKgBLAMBIgACEQEDEQH/xAAcAAACAwEBAQEAAAAAAAAAAAAABgQFBwMCAQj/xABPEAACAQMBBAUHCAUKBQIHAAABAgMABBESBQYhMQcTIkFRMmFxgZGhsRRCUmJyksHRFiMzorIXJENEU4KTwtLwFVRzg/FjswgYNWR0o+H/xAAbAQACAwEBAQAAAAAAAAAAAAAAAwIEBQYBB//EADwRAAEDAgMFBQcCBAYDAAAAAAEAAgMEERIhMQVBUWGRE3GhsdEiMlKBweHwFEIGFSNiJFOCkrLxctLi/9oADAMBAAIRAxEAPwDcaKKKEIooooQiiiihCKKKz/fDpktbNjDCDd3OcdXEcqG8GcA8fMoJ8cUaIWgUtbf6R9n2eRNcoHHzEzI/o0pkj14rEtv7z7Svsi6ufk0R/oIc5x4MFOT6Hf1VTQbOt4/JhDn6Up1n7owntBqm+sjb7ufdp19FRkromaZ93qtNvP8A4glclbKymnPi3Z/dQMfeKprvpJ21Ly+S2a/W06vWHZzn+6KVpL5yNOo6fojsr91cD3Vwqo6slPu2Hj6eSpP2hIfdAHj6K8m2zeyZ6/bEvohVh7CoUVxDwH9rdbQnP15mx7AQffVfb2byHCIzn6qlvhVxa7iX0nk2so+0An8ZFJxTv/eflb6BI7aofo4/ID6Bckk2cDn5IXP12d/43NTrfbtink2MI/7MLfxA1Jh6KNoNzjRftSL+Gaod4N35LOXqpdOvSG7JyADnGeHPhUHRTAXc53UqD21AF3OcPmU97A3kVwxhijj0kcRDCvHzaV/3mmzcnfcXagSYDMW6s8g6BiFPmYgZ9dZNc3RttlOw4STZVfHLnQMecKCam3bm2tDo4NHEETH08BEx59RFUoKmaOTEHFwLsIBJOmviRYrR2O18gke9xI0FyTpqt6orzEmAB4AD2cK9V1q1EVR707yC1iOjDTMp0L3ZwcFvNnh56vKxq/uma7vEY5aK5deP0TiSP1YbA9FZ+0Z3wQ4ma6dyZG0OdYqbeb39ZbrcSIkqMqnjFEx7WOeodx4UtXO8dk/lWUJ/7EA+Arlu+dcd5ZnnE76B9R8vHj0Nn3VR7NsGnlSJMB5GCrqOBqPAAn08Kw4TI5zml7sjl7R0OY3rknds2Z8Ze64PE6blZSz7Ob+phfsFk/gcVzLWv9HLfQeHVzNw+8zGruXolvxySNvRIPxxVfc9Ht+nO2c/Z0v/AAEmr3Zzt/c7qT5p+Gpbvd4qNFtK5T9hti5XzTB39pyR7qs7Xf8A21F5M9pdjwOgH3GNs+s0uXWy5ouEkUifaRl+IqNUhPO391+8D6WUm1c7NXX7wPpZaJb9PksOBfbPkj8XjJx6g4A/epx2B0ubNu8BbgRufmTDqz6Mt2SfQxrEIbx08l2A8ATg+kcjXC4toZf2kKEn5yfq2/c7JPpU1ZZXO/e3p6H1Vpm0fjb09D6r9Tq4IBByDyPjX2vzFsTaN5ZHNheMF/sJsaT5hnsE+fsGtL3Y6cY2cQbRiNnNy1nPVN4HJ4oPOcjv1Vdjnjk905+KvxTxy+6fValRXiKUMAykMpGQQcgg8iCOYr3Tk9FFFFCEUUUUIRRRRQhFFFFCEV8ZgBk8BXC6vAnnPcKqZ7lnPE+ruprIi7PcqNRWMhyGZSF0r7wTzXVvs63mMMcsbPMyjtFQSMZ5hcKeHDOePCs7MSW5aOBdCglS/wA98HBLNzx9UYFOm0zq2reTnlb28UQ9JTr2+IHrqj3L3Xa/uQhyI17UreC55D6zHgPWe6sGqc6SqdCNG2y5nO/ksqSaSokDOQy3XOflZXPRzuB8rbr5xi3U8B/asO77A7z38vHEreLo9urnaE5ijCRaxpdiFXGhR2QOJA5cB3Vr9rarGioihUUAKo5ADkKW95ukW2spDE4keUAEqi8sjIyzED2Zq4aeNrLOK0zSxMjAee9LuyuhSMYNxOzn6MYCj2nJPupr2buFYweRboT4uNZ9r5x6sUl3HTf9C1+9J+S1GPTdN/y0f32/KvGyU7NFFslKzTyWtRwqowoAHgBj4V7rJU6b5O+1T1SN/pqZD03p861YfZcH4qKaKmLinish4rTq/PG/F98o2jcEcf1mhf7mIx7xWkDpktGVuzMraTjUqkascBlWPf5qyvd6HrLpCe4lyfRx/ixVOuqG9ncHTNUdoVDSwYTfeum9DB72xs18mLEjD7I7OfUp+9VteDrbywth/S3SMw+pEQ7Z82QPZS1uzP8AKdpXVx81QQvoJ0J+4ppx6Pbf5Tt53+ZZW5A/6j9n4M/3Kz6aD/ERxn9jbnvOfmQtaii7Cka3f9TqttooorpVNFYxvhH1O3JlPK6t4pR9qMGIj04XNbPWSdOkHUybPvRyjlaJz9VxqGfUr1Wq4u1hczl47lNhs4FJb3PyfbETHglzGEP2gcL71T71cb4G3uyV4GOQOvtDr+FeOkiEiOGZfKjk4HwyMj3qKlbxSCUQXC8pogfWMEj1Zx6q5yI5RyDeC097dPBYe1YuzqRIP3DxGfqv0Ta3AkRXHJ1DD0EZHxrrWYbtdKltBZQRyiVpETSQigjCkhOLMPmgV7n6boh5FtIftOq/AGukFRHYElXxVxWBLlpbKDwIyKqNo7n2c/7S3jJ8QulvvJg++s+k6b3+bar65D+C1z/lum/5aP77flUTUQnXyUHVcDtTf5K62n0MW75MMkkR8Dh19+D76T7/AKLb2B1ZVEyBhxjPHGe9Tg+zNXsPTe3z7UY+rIfxWr/YfSza3DpGyyRO5CjIDKSTgDK8efiMUktp3nI2SC2lkORsVSdJnR7wa7tl485owOfjIoHf3kevxzl3XArokUSR/Qbu86nmh84xX6jrEek/cz5LL10S4glPEDkj8yvmU8SPWPCoVVOPfb+c1CspsP8AUZ+c1x3E2lNs3aNtarM0ljdqxVH4mNtBZdJ7jnTywCG5ZGa3GKYMMg5r8/u2Ydn3A5291EG+yZBGffo9tbHHIVOQcVa2YXTwXcfaBI6FJh2g9rG489QeOR9LJgoqHabQDcDwb41Mq25pabFbMcrZG4mlFFFFRTEUUUUIRRRRQhQLjZhZidXPxrk2yGxwYVaV4mfCk+APwpolcMlSdRQuJJHisR22dFvdSHyri4lI+z1vUp+5Fn10ubF3luLQkwSsmSCRwIOOWQQQabN8tnSOI4Yl4JjPEADSgHE+ktVAm64Xy2Zz4R6QPvuR8K5OSpY2aRxOeI+GX0WFDifI4xXJudOGg7k07J6aZVwLiFZB9JDoPpwcg+6lXfjbsd5eNNEGCsiDDAAghcHgCa5XBih5i1Q/+tK0jfcUKPeaqtq72MkZ6m8h18MJFbhRz49p891OFRNOA0DrfzAPitJ0FZI3C4ZcyPpdeo7GRvJjc+hT+VSE2DOf6J/WMfGpH6E7WkVnmvOrUKWIEjk4AyeEYx76Vdk7O1xma7a4MbDKvGS+MMVcPzK9xzUG2cCWvBtwudel16NlT/uIHX7JkO783eqj0vGP81fP+BSeMf8AiJ+dUQs9lnnPMPSD/prumwdltyu2HpIH8SCgtcNSf9h/9lMbJf8A5g6f/StxsGTxj/xE/Ou06NZ2lzK2A5QJHhlPFzgnge7n6qrItw7N/wBndFvQ0TfCvsnReCOzcHHnTPwYUovhJAkkyuL+yeOmq9Gx33F3XF+H3Xfo/UQ2cs7cizEn6qL+ea0joA2YRZz3bjt3U7HPiqZH8Zceqs03mX5Js+K1U6nkOnh3jVrc485IHrr9D7pbFFpZW9v3xRKrfaxlz62JNatAMbpJ/iOXcFsSZWbwVvRRRWolIpQ6WNifKtk3SAZZE61fTGdZx6VDD10315kjDAgjIIwQe8HgRQhfmqWX5Xsgnmyx8ftREZ9ZUfvVw3TY3Oz+qGC8EvDJA7D5Pf59XsqTsG0+S3l9s5+Su+jPevk59aFG9VQYui7xuDjzJ+JauakEcJfDI7D7Qc3InXu6KNXSmrjAGRH0U47Ak7zGP+4n515/4FJ9KL/ET86iv0e2yftLkj0mNf4qivu5sxfKuyfQyt/ApqLXNd7rye5h9Vnfyh41eOn3VqNgTHkFPokj/wBVfG3fuB/RMfRg/A1RtYbKH9PMfQD/AKK+TbJieItZNcsy5JZsqgVVLN2sDLchjz0zA7eSBzYQOuJROyn7njp91aybNlXyo3HpU/lXXY9yIbiGR8hUlRjw44VgTgHvxXnYe6W0praK4t7wlXBOhpJARhipHEFTyrlbbwXEcksN5dokkb6SrwrKDw49pMUC9zgcHFuoF79LFLOzahliLdbfRabtbpr5i2g9DSn/ACJ/qpI23vrd3YKzSkocdhQFXgcjgBx9dcoLuKX51lIfqO8Dfd7Q91Sm3bVvJ1x+kq6+1SCB6RXklc7SS4/OvgvJmVhHttNuWY8PRdNgQmezuYB5RVin2tGpP30U1suy7UzQxy5AEiK47+DKGHxrKN1NnS21xlgChA7SnIyrAjzjvrZNgxBLdEHkoNKjwVSVjHqQLWhsmbKQMOVweo+xVegijlc9j92fXXyXldkn6XuqyFFFa7nl2q24oGQ3wDVFFFFQT0UUUUIRRRRQheXcAZPAVU3l8X4Dgvxqxu7XWAMkYqHLs9VGSx91PiwDM6rNrBM8Frcm7zdKu0t2hKSRKyEnJ4K3sz+Oap5+i6CQ/rZ7qTzGVVX7qIAKcq9JGTyBPor1lDTxuLmsFysltTMGhjXWHAfZJcXRDsxf6uW9Ms34OBVRv/uFY2+zbiSG3RJEVSrZckfrFB8pj3GtTTZrnuA9J/KljpU2aV2ReEkcIx/7iUxxjAKswtqnPaTe1xqou17jFhM//wBs59sJx8aRdxIg4sLZ0WSKaOZpFYZGlQWX94rTPvJcY2NK3jaJ741H41U9G9v/ADuHwi2cp9csi/glcRsaIPeAfjv/ALQfqV0u0JCyJzh8Pmm5+jzZx/qcPqXHwNRZeirZjc7VR6HlX+F6bKK7zA3guNE0g0cepSFc9Cmzm5LKn2ZM/wAYaoidBy6sQX08RPLIDAcOHkla0iu9iP1i+n8KXJEwtNwrMFVNjaMR1CzLZXQhdptC2nuLpLiGFwxyXD9nLqArAjGsDPa8a2miiqIAaLBdGiiiivUIooooQso6Q+iS4vdord2s0cGY1DsxcNrXK5UKvHKaRzHI1WS9B75HyjaM0hPMKMD95j8K2qqnao7Y9H41KONj33cFUrJXxxEsKzK36ELBfKM8n2pAP4VB99WUXRNsxf6tn7Ukx/z4puoq+I2jcsA1Mp/ceqXI+jnZw5WkXrBPxNLm8+z47a4it4IY4op4ZiQoxl10ju+qa0akrpEgxLYSeE8kf+JCT8YxVDaUTX0r8tBforez5n/qG3JzUPookzsuEfRaUf8A7WP41w3W3UtbybaD3EKyML11BOoEAIvDgR3mjonbFpMn0LuZfchHvzV70UWRkTaLZH/1K4HsWP8AOue2SGivmJ/Lm66DaIe6maI9Vyl6JNmN/VseiSYf58Vzj6J7RDmGS5h+xNw9jKc0/vstx4H1/nUeSErzBFdYWRSCxAK5ovqYsySOqW7PdAIeM8jjzqgPrKgA+yme0uSh4cR3j/ffXGptpZq48o57xwpTKaCnuWNtfWy8Y+aeQEH2h3X+6soZw4yP/FdKi2tjoOdRPmqVSXWvkugiLy3+oLFFFFFRTUUUUUIRRRXOdyFJAye4UDNeONhdc7q8CDxPcKrtDynP/gVLg2dx1Ocnw/3zqaBTw5rPdzKz3QyVBvJk3hv+ahw7LUeVxPuqYqgcAMV9oJpTnF2quRwsjFmiyKU+lVc7Hvf+ifcymrSPeeJphGMnJwG4Yz3Dxx3ZqB0mLnZN9/8Ajv7hmq8U8ct+zN7ZL2OVkl8BvZZrvZc43fB+lBbj2mMUxdE+zwZr4sMhVtYR5tETO3vcUnbxSathWS/2htU9xP8AlrSeiaD+bXEn9reTEehAkHxjNYuyWYXHvf5tH0Ku1FnCx4D6q7u7UofMeRrhTBLEGGCOFVs2y2Hk8R7DXWRzAizlzFTQuYbxi4UGrDZUHEt6h+NeYdlsT2uA99WaIAMDkK8llFrBToqRwfjeLWXqiiiqi20UUUUIRRRRQhFQ9pwZXI5r8O+plFSa7CbpcsYkYWHelyirG52Xxyns/KuUezHJ44FXRK0i91zjqSZrsOH0UeGEscCqTpT2eq7PVxziubdye/HWqjerDmnW3tggwPWfGqDpItOs2Ver3iB2HpQdYP4aqTv7QFu5bNHSCH2ne95LNujHsvfx/Ru8/eB/000dCJza3jfS2hcH92OlLo8lzfbQHcxgkH99Cfxpr6BznZ0jfSu5j7krndmj/ESnkzxC15vcb81o9fCKq9p7xRwOEYEk8TjHZB5emrKGYOoZTkEZBFbDJ43uLGm5GqotlY9xaDmNVwm2crcuB835VAktHjOR3d4/GrmirbZXBIloo35jI8lDs78NwPBvjUyolzs4NxHA+6ulozYw3Md/j568cGnNqlC6RpwSZ8Cu9FFFLVpFFFFCFRbz300XVtGwSPJEjaQ2nPkkg93dmk9t8rrXnrAccMBV0n3VpF1bLIjIwyrAg+g1l8OxwTNHn9cjHA7iAcH/AH3cK9M0cDTLLoLDTS5147891gkva4kBv5yTDYdIy8BcRlR9NAWA+0nlAejV6udNdhtGOdA8LrIh+cpBHo4cj5qx81yWMo/WQyPDL9OM4J8zjisg8zA1bfTg5tS2z/EtK2ptyS3uSG7UTAEDvAxg4PjkHn41F2/vOrpoiJww7RwRw+iM++kjaO+1xoUXUPWhD+3gGDp7+shJ9eUJHPgK7bO2tFOuqGRXHfg8R6QeK+sVxO1JKylc+PPA7Q9+ov8AnJY1ZNPGXNB9g7+/dyU1GwQRzHEVZ7471JLsy7RlYO1tIOGCM6D355Zqqqu3jH8zuf8AoS/+21ZFDWS077MORIuqFJUvhfZu+10t7Qk1bM2On0p4v3Aw/GnjcHeGWOygRFTtln4g5Jkld/H61ZrNd/zHZP1Fun+4Gx/DWh7u/qEt+GeqWPh9lVB+FaM8z6cANdhu53TE6/0XR7XqHRhgabXPhYeq1cV9qqh3mt2GdePMQQfhivr7zW4/pM+gMfwrpv1lPa/aDqE/9TDa+MdQrSioOz9sxzEhCSQMnII+NTqfHIyRuJhuOSax7XjE03CKKKKmpoooooQiiiihCKKKKEIoqLf7RSFQzkgE44Anjz7qiJvRbn+kx6Vb8qQ+phY7C94B5kJLp4mHC5wB71a0nbx7ckzNAVTQysnEHJVkxnOfA1fPvJbgftB6gT8BSftzaImmLqMLgAZ5nHefbWRtWuayIdjJ7V9xGizdoVYbGOyfnfckDo5ucXjk83sYGPpj0ofhTL0LbwxwbLCsGLddKeAGOY7yfNShu6eqv3HhaXifcndx7sVP6NR/ME87yfxVSkqX0zXyx6nAP+Xor20ap0dO17N58xdON/eGWRnPNjy8ByA9lWm7m3+pOh89WfXpPjjwNUdcrq7SNS0jqijmWIA9prDhqZY5u1Yfav1uuTimkZJ2jdfNOMu8jTTJHBwUsMsRxIzk8DyGM+emWadUUs7BVAySxAAHiSeAFYzszfpgxazh6w4ws0upIhnmVXy5D3cNI4njXi7eW4YNdStOwOQDhY1P1Il7IPnOW89d1suGpkYZJ8i46HcO5dJSySBpfNqTpwH0T/tDpFhHCAGY/T8mP1MeL/3QR56oJt9blm1BwuPmhRj15zmqGrBrBVg1uTqfyAPDvJ83/wDK1ZHRU+EPzLiAO8+gzPJPxPkvbcnHdra888vF1eMJl8KAFc+SoI5mmmqzdzZwgt0XHEjU32iMn2cvVVnSCLZXv+clZbpmkz+Vyw+nJ/htR/K5YfTk/wANqyF9shouqESgmKOMEBc5SUvnOM5bPE8+GM44VqK7uWyXkUmldEKLasuBxnYRrGdPI5jkJz9Ws9k8j9LLr6nZlHTe+HZ3tmN1uW8mymfyt2H05P8ADakfbe91vJcSSRs2ljkdkg8QAfxrlf7M07JChMuu0WQkLlsBGUDIGeeOHjimDbtqkMu1Z4o0MsIthGNCsI1aNOscIQRnGeJHd6amyolbnl05E8eSVJsyhJw2dqQPaG5zWj9v93glT9IYfE+yj9IYfE+yrS3tIptlzNcFLVjfDLCEnB6hDpCrxUHicch66vN6LdLdbu4hjjM0a2yKTGpEaMMtIEIwCxJGSDypwrZ7Xy6d/Pkku2TQh+Czr3tqLXu0a4f7t31Sf+kMPifYaqdoLayN1iM8Mw5SRAq3rxwanyeW3gljeSJYZrqyRmcRK6wSlsGRoiMAMSAeHNR4mlLbbSWd1cxTLGzu0ZJRUCgB0mDICp0kgAY5do5BpclZIW2dYju+6dBsSjmNgHafEM8wD+21h+DMKNa71XUCapo/lUP9rGNLgDnqTl8PTV1Ht6C+t5Y4JFLvE6hG7LAshUZB7snmM152bddYrSaQuuSRtI4AamJwPMM4qr2xubDOda/qpeYdOHHxI5H0jBqtJsKGdjZYvZdkctOi4XaGzoY6h7GDDhcQN+h3/ay4bO3YlaCGCaNo5LcSqjhleJ0lYs4bHaVxqOO4091nA29tDZ/7YfKYB8/jkDztjI/vA+mmnYe+9rdYCvoc/MfCnPmPJvUc+aue2nR1bXXkbkL6aZ5nmPJZu0BUy2c8Agbwr6pWzrBppAi9/M+A7zUWpezdpNA+tMZxgg8iOB/AVjw4O0Hae7fPuWTHgxjHpvT9s3ZqQJpQek95Pial0sWG+Jd1VowNRAyCe845Ypnr6BSTwSstBoMuC7Gmmikb/S0CKKKKuKyiiiihCKKKKEIooooQuVzbLIpVxlTzFIe3NjG3fHNG8k/EHzimPbW8/USaAmogAkk45+HClva+3HuMagAF5AePnJrl9sT0sjS397eXULA2lNTvBb+8Ktooqr2zvNb2o/WyAN3IO0x/ujl68VzLGOkOFgueSw2sc82aLlVW0djtHLLNHG8sriZYlUqqKJolSRpWbwOohRnORXrYDrs2xRLt0jYFzjVknLEjAHFjjwqil31vLwlLKLq05GRsEj1nsr6Bk1I2buQgbrLlzcSnmWJK+w8W9fDzV1tNsipqYwyf2W5d+V7chqeK6AxyzRNjnIAHDX0XraPSDI6FrWErHkAzyjhxOOyg5+0+iqy2v7UsJLmaS5lHIup0L9lM4FMe37oQxJJoVhFNC2ggaWCvq0kYxg4x66j9Gd6lztO0jaJMIlxnKp2y3WyhmAXmNQXwAUYxXfbJ/h+igpXVGAktvncbhfeD+FPhhjZkwW8+q+DfO2+k33DX39NLb6TfdNX8JtJneWNbe5u7TZzO5jj/AFUk+RhxHpUOVH1R5Y8ABx2bsiG9GyJ7uONZZ55UfSixieNFZoyyKAD2lRcgDOvzitb9NSAXc1wtrmL3sXaYdLDXLXRO7NU36aW30m+6a9x7722Vyz6QR808BnjwzUvYLNdX1ybi1iL2sV01vH1KoGkjKBIWVQOsCZyAcntczwx72ffwta2O0L22SSQXjx4jiRTNF1TkP1agK+iTAHD5tTfRUzci0k5aOGpBIA9nlmfugM5p3/lu2b9OX/Daj+W7Zv05f8Nqy7e4vbXNvdlobiGaFzCyxJFrQh1xLEFwGHWDjjkBggjgobT2j1xjOkLoijj4ADVoXTqOAOJ8efLOTk02DYFJMA4YrEa4t+dxm0H80TDK4LYo+hWdSGFzGCCCDpbgRxFTpOjK+Zy5vgWMiSE4b9ogwj+kDhWnUV88FNGP+10btt1bsyQf9I9FmKbg39uJpU2hp1apJCA3aOCxYjlnz0o2lrdRSNKlyyyP5TZbLZ49rPOts3hUm1mxz6tvhx91ZLVmGjicM/MqpLturaciM9fZbn4KrubG5kRke4LK8nWMDk5fAXUfPgAeqpkMF/radbmTVpCs41eSOQPDBAqRTXu5fa49B5p717vy9lUNr4aCDt448ViL+0chx/OKlT7YqpnYHOA/0N9OXgkaBbxJWlW7YSPwZssSR3A57h4VAud35JHLyTa3Y5LNqJJ85NPm2dgYy8Q4d6ju86+bzVQU+h/RV8QkizG8XNweea8ftraED9QD/wCLdOijbNszFGEJBwTx9NSc1ZbM3enn8hDp+k3Bfaefqpt2buBGoBmYyN4Dsr7uJrXxMiaGjcsWQyVEjpHak3PzSAaXNs9Hkc+WiUxP4qpKn0qOXqr9BWuyYY/IjRfQoz7edSgKS6drsrKbYSM7r8rrtPaWzCBKpeEHA1gsmPqvzQ+Y+ynLdjf22u2CO620h/tThCfAOBj24rdJoVdSrAMpGCCAQQeYIPMUmP0M7KMrSG1GW46Q7hAfMisAPRyrEqNmU07sRbY8kmWghlzcM+WSudh7tJERIWEjYypHkjPePH01e1D2VsiG2jEUEaxxjkqjA486mVagp44G4IxYKzFCyFuFgsEUUUU9NRRRRQhFFFFCEUUUUIVZtnYKXAyTpcDgw8PAjvFZZvbvLbWBKPMksg/o4jqYfa7k9Zz5q2G5tlkRkdQysCGB5EHmDSbd9DGypGDG1CkHPYeRQfMQGxj0YrOqNmU9Q7G8Z8lSmoIZnYnDPksQuN8L+/Yx2kbInfoySB9aT5vqx66sNkdGuk67nVI54lcNpz5yeLH2euv0Zs7ZkVvGscMaRxryVAFA9Q7/AD1Kq9TQw04sxiaynbGMMeSxOKJVAVQFA5AYAHqHKvVbFcWEcgw6I3pUH41R7Q3FgfimYm83EfdP4EVoNqG7woGA7llO3dmG4hMYYKSQckZ5eiqXZm6dxbSCWG5Ecig4ZQ2RkYPuNaHtTdKeHJ060Hzk4+0cxVNitWn2jLFGY4yMJ5A+aSQWpU2dulcW8gkhuerkHJl1A+f1VKv91r64YTy3TSMhGmQ6+yRxGkjycHjwp22PsQy9pshPe3o/OmDaNyIITpAHDCjz/wC+NYW0P4znhqmwU4EkpNjkMuV7ddw3q5DTFzC95sFl11YX8kkcr3zNJFnq2y2UzjVjHjgZ8a+XGzr95kme+Yyx50OS2VzwOnuGe/xq+Jr5XQjaU4+HS3ut04aKniK4joovNoqtxNfLIxBA1hyVAYjA7gM+HjXz/wCXuf8A5qL7j1p24Sn5Jx75Gx6OA+OaY6rnbtbGcLXAAf2j0VpsbXAEoooorBT18IzSRtjcFtRa3I0n5jHGPMD3j008UVNjyzRQcwO1WZ/oRdfQX76/nUrZe6d3HKraVA5HtjiO/lTvtXaaW8TSyZ0rjkMkksFUAeJYgeuqmLfaJmK9XLlEleTsqerETskgbDnJDLjs6s5FRnmbIwxSWsRY9xTIqJ5/qMByKkxbHY+UQPfXWDduBW19WpfxIzx8QOQPnxVTH0h27Ru+mXCRyOeCHhG6I2CHIPGQcjjgePCo82+zRzMJAgiS5uY2IDFurhtBOCO15Won1e2siioaWi9qHU5Xuf8ArwWg6lqZcnN0v4apwAr7VAm+cWpEZJEdpGjIYINDKiOQx16TlXUgKSTxwMg1xXfyDSG0SjJixqCLlZgxifUX0qh0HyiDy4cRWl2jeKr/AKSb4Uy0Vxu7pY0Z2OFRSSSQOAGebEAes0uxdIMDacJLghSx0phNU7W41dvP7RcdkHmKkXtbqVCOnkkF2C6aKKVJd+V1usamUrcwxcNAAWVigYNrIc6kf6OOAIHE1J2bvYHlaIq7P10q4VANCRuiFn/WHUAzgZXn9EYqPaNTTRzAXI/NUxUUs/p/Bo16ZcHqyuQg1JIzokmS4CplGGXK44eIplBqTXB2iTJDJF74svtFFFSSkUUUUIRRRRQhFFKM+/XU308EyHqkNskboAcPNHI2JMvniUwCq4HeRzrv/KBBoDBJTlLVgAqZPyoN1CjLgZyuDk4GRxPEi2aOYWOHUA9bW8wo4gmeilCDpBjmaEQh1D3EcbF0BysluZ48YkBXUuCDg40kFRkVVWvSczRWfZXrJJLcXLaSI41mEj4XL6tehNXJgBz4kCmDZ853fhv6eXFGMLRKKU7fpJt3RXEcwVpI0Usiop6xWdG1u4TSQv0sgkDGSKYNr7WjtoJJ5SRHGpZsDJ8AAO8k4Hrqu+nlY4Nc3M6L24UyilJ+kiALqMNwAFkd8og0JG6I7nLjUuZF4pqzk45EV2t9+F66WKSJ103EkKEaGDdXbfKWJw3Z7IPD6y9+rSz9HNa+H8Gq8xBM9V19u/BKcvGpbxAwfWRz9dLl70kRmCV4Q6skUEmXRG7M3VlT1fXKzDDgEg4B7zjFSrnpGtkaVSHJilSMkdXpy7SKrazJoVQ0bAliuDgYycV7+int7p4eXqEYmq0k2KR5JGPA8PhS5t7dq5lcaVUoBw7QHHvPGrC46Q4EmeIpNlJerZgqadXWRRk+XkgNPD3Z/WDAOGx4bpFgZpUiWSSRJOrUKI2DkpK4ZW6zToCxOSSQRpxjPCsul/h5lLN+pijINvkL789Ou9MkmMjcDil/9CLr6C/fWpmz9wJWI61lRe/B1E+juHpqfsrpFjeKIyJJraKMu0aZTrWtflXVKNRcsYwSOBHIZzTHsTa6XUEc8eQkgyMlCeZHHQzDPDlnI5HByK15hPEPbFvz7KqImKRaWqxoqIMKowBXaiiqCsIooooQiiiihC43dokqMkihkYYIPI99QRu1bhWCxhS0TxFhxOhyWfys5JYk5OcmrSvhFeFoOoTGyPaLNJASza7o2gTS7mcYKgySZ0qAupBpwAo0hivjxqS1rYyyTKREzIweXPIM8ejUe7tJwPjwz3VSfybv2j8pDM3WZLRFs9bb9RITmXOogBueM5GMYAlncADyZRn+bHDR5UvboY+0oYZRhg6c8CM5PKq4DvgWq50RNzOT8jxF/BWy7GtE0DSg0N1qgsfK4ASEFu0eAAY5xwxVbewWERNv1WrUpkZE4jTFwAbLDIDHSsfEZPKoL9Hq9XoFwAOpSJiVyWZJVlRmy+MKQQFGDhuZxXUbkhXm1zqXuYrpeERAUzOsjOO2eC8uJGcjiKDi+EeCG9kDczOPyd163KuJkt0gnLLrWXMkkfAsdaqMaM8yABjvPnrgu6tms5l4ZRVBQv2VPWNKrsCc6i7Z7Rxy4ZqGu5A6m4j65CtwukMYgXVtEa4Da+KDq8hOGM8+Fc5+j9XaY9cv61i2SjMwzcxzspzLpK5j08FHMZzjj6Q74VBrohcCYi/I8vv0VkmzrFXESrGGnGpVUntdW5cMpBwulmJGMd+KkLsm01CQLHqMrMGDc5GILcQeJJUHTyyBwqsO5CZOJcdq75KBpS5Hkr2uyyHBDcufDjw8WO4ejqSJV1RzLJqVHyQERCo1ysO0q4J48xgDFe+18IXhMVr9s6/z5/S3FXA3VttLqIlCvjUAWAIBJCnB8jJPZ8njyqda2KxtIy85X1t6dCpw9SiixEmk9aQW1PjAx2dZ6sHz6cZ89SKaGjcFnvkebguv8/zgEUUUVJKRRRRQhFFFFCFWXG7dvJIZHiVnZ4nJOeLRAiInj80MfbVR/wAN2fBPHbCNQ8mHAySF+TYeMsS2UC6+yOXPuFNVIe0Oi/rZJm+UaVlNyeEfbBuOryGk19pVMYAGB2SRnvq/TSBxIlkLRbn8umSiRwCvrbYljH1ZRYh2o3jw3No4+piK9rjpTs1zXdXZ6OCI4laEqcaiNBBYxll1Y4azpyOAbA4cKWrnovdnEYeNYmilEkgRiQ73EUv6tZJWZHwnllmwcnGTUybo0VnnPXKetctko7MAbuK6ZWzNoK9jTwReBBOccbJ7L/POfI6X358L5KOfBTtrWGzrW1LvGpgLxtpVi2shlSMBdWHVSRhfJGOXCp9hDbPHOhXsTTyh1l0gSOSNWgcmU8MY58+fGlzaPReJNWm5VQ7ScDFqCCS7F2ojxINLDGgnvGOAr7cdGiPIz/KEIM8zshVtIE0ySgDq5lw40adRyDw7OQK9/oFmcxvc7jyt+XRnwV1d7N2dFDKziMRpHIspLMx0OytIGwSxLMq+JJAAqXd7Ds5mJdY2ZsSnDkE9gx9Z2WHAodJPeMA5wKo36PYisiGZcyQ3UbEIoJM9yLhWPa4mPGnB588ryr7J0eq9xJI8kbmRHyhSUYL24t2C6ZwBFjjpxq441cARC8WvbOvnuPLz1OfBe58FcHdixMZJjjMZiSPUWJURRlSiAlsKgKg4GOIyeNQdm7K2dcx9Yka6Z3caSSvWdXPJqGgNhl6zW2OXazivc26pNhDbPcBmieNusdAVcxy9YFeMMNScNJGrPDiSarLLozEckDNOrGMg4KOoJF1LcjqwswCnMmntB/JB4V417MLsUxvfLXQb/Lnkj5KVtqSwguHWWBi2lZ5ZACVQPMgDvhtX7S3jJwpxoBPDNSIN3tnt1g6hECzBdRJQFwpZerYNyHWuvDHzhjhRt/dP5VNK4uFSOW3SCVQmptCyvI2l9YCFg5XipxUHavR6s7yss6DrnmODGHAEsEML6e2P1q9VqD92s8DUmPjLQDKRl/dy+/K1l5Y8Fe2+7NmHBSNA8aKnZY5QCPq04A8G0dkN5WOGak2W70MLxtGunq43RQOWJJFkkzniSWUHJPj4mqvZ27Elq87wyL+vnicqVOFAb9exJcku6d4wAQCBxNM1UppHX9l5cPnw+5HVSA5IoooqqpIooooQiiiihCKKKKELzIuQQCQSOYxkecZBGfTStuteXVzDM7yKRgxwMqgByqkGcHAOHYjhyGngKKKW7N4Hf9FbiIbA91he7R/yP0VN+jsklvaxJb9XKmRM0kasrSfJplLNx7YMhzq/9QeBFD7KlZJFMUvHZ6xRKyliJRBNGwLg6VbOnjjtZFFFQ7EKx/Mn8Py9/wA5LzBsSYNDKlu6RRSWjOgADM0cUyTSLHnu1oPE6SeNTd3bWWC7aWSGULLG+MJqIL3s8oD6c6TodSfDNFFAhA0K8ftBz2lrmjPLeoEW7MrKUkjkVhFci4kQLqmZ51khK5P63AGcHuyvfinPdeJ1tYhLGsbgHKqAo8tsHSOC5GGK9xYiiipMiDDcJVRWPnbhcN9/P18AFa0UUU1UkUUUUIRRRRQhFFFFCEUUUUISls64vztGRZcrbBpNIEaFDHpTqm63UGDli2RhuR4DgaXLndW7e7unjVoyXvWjY40Sa47NVR/FHCyDzFQfm0UVoR1zo3Xa0DK2njz+agW3UnYO50y3FlrjxALe2mlBx2bqC3Nuq48e2rZ8Yqr4d2pf+GmM27/KI7h5FT5OhV8vcdWkpY4mjYPgkcU1r4Zoopn8zlJuQN3hf18AjAFZ7w7syP8ALGW2UPJs2JV0Kp/XapusVW5k4ZQT3jFe7W1ntppG+RdbKZ7uUz4DMVMbtaiOTPeNMXVnlz5caKKh+vcW4HAEfPgBx5dUYVUbH3duII4Ibm2aVIrtZmwolDLLZyCQAEDJE2cjHDWOJxmvku6d2IVR4XeVrdEt31Bvkri8klwXz2CsTRdoc+pxk8ASimHachdiwjdx3XPHeTnx0RgC9Tbq3CpdHqSTPBfogRFBDNdNIglPN9aaSjHlxHeKt5dit8qsZooCxUhJA8CxRqnWFmlVScwzLnII8scMnlRRUXbRkdqBv8Rb866owBaAKKKKzFNFFFFCF//Z">
            <a:hlinkClick r:id="rId2"/>
          </p:cNvPr>
          <p:cNvSpPr>
            <a:spLocks noChangeAspect="1" noChangeArrowheads="1"/>
          </p:cNvSpPr>
          <p:nvPr/>
        </p:nvSpPr>
        <p:spPr bwMode="auto">
          <a:xfrm>
            <a:off x="28575" y="-1028700"/>
            <a:ext cx="727001"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buscad.com/busco-a-dios/dos-camin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72816"/>
            <a:ext cx="8064896"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29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1000" fill="hold"/>
                                        <p:tgtEl>
                                          <p:spTgt spid="1030"/>
                                        </p:tgtEl>
                                        <p:attrNameLst>
                                          <p:attrName>ppt_w</p:attrName>
                                        </p:attrNameLst>
                                      </p:cBhvr>
                                      <p:tavLst>
                                        <p:tav tm="0">
                                          <p:val>
                                            <p:fltVal val="0"/>
                                          </p:val>
                                        </p:tav>
                                        <p:tav tm="100000">
                                          <p:val>
                                            <p:strVal val="#ppt_w"/>
                                          </p:val>
                                        </p:tav>
                                      </p:tavLst>
                                    </p:anim>
                                    <p:anim calcmode="lin" valueType="num">
                                      <p:cBhvr>
                                        <p:cTn id="8" dur="1000" fill="hold"/>
                                        <p:tgtEl>
                                          <p:spTgt spid="1030"/>
                                        </p:tgtEl>
                                        <p:attrNameLst>
                                          <p:attrName>ppt_h</p:attrName>
                                        </p:attrNameLst>
                                      </p:cBhvr>
                                      <p:tavLst>
                                        <p:tav tm="0">
                                          <p:val>
                                            <p:fltVal val="0"/>
                                          </p:val>
                                        </p:tav>
                                        <p:tav tm="100000">
                                          <p:val>
                                            <p:strVal val="#ppt_h"/>
                                          </p:val>
                                        </p:tav>
                                      </p:tavLst>
                                    </p:anim>
                                    <p:anim calcmode="lin" valueType="num">
                                      <p:cBhvr>
                                        <p:cTn id="9" dur="1000" fill="hold"/>
                                        <p:tgtEl>
                                          <p:spTgt spid="1030"/>
                                        </p:tgtEl>
                                        <p:attrNameLst>
                                          <p:attrName>style.rotation</p:attrName>
                                        </p:attrNameLst>
                                      </p:cBhvr>
                                      <p:tavLst>
                                        <p:tav tm="0">
                                          <p:val>
                                            <p:fltVal val="90"/>
                                          </p:val>
                                        </p:tav>
                                        <p:tav tm="100000">
                                          <p:val>
                                            <p:fltVal val="0"/>
                                          </p:val>
                                        </p:tav>
                                      </p:tavLst>
                                    </p:anim>
                                    <p:animEffect transition="in" filter="fade">
                                      <p:cBhvr>
                                        <p:cTn id="10"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rmAutofit fontScale="90000"/>
          </a:bodyPr>
          <a:lstStyle/>
          <a:p>
            <a:r>
              <a:rPr lang="es-CO" b="1" dirty="0" smtClean="0">
                <a:latin typeface="Bauhaus 93" pitchFamily="82" charset="0"/>
              </a:rPr>
              <a:t>No menospreciemos la luz de Dios</a:t>
            </a:r>
            <a:endParaRPr lang="es-CO" dirty="0">
              <a:latin typeface="Bauhaus 93" pitchFamily="82" charset="0"/>
            </a:endParaRPr>
          </a:p>
        </p:txBody>
      </p:sp>
      <p:sp>
        <p:nvSpPr>
          <p:cNvPr id="3" name="2 Marcador de contenido"/>
          <p:cNvSpPr>
            <a:spLocks noGrp="1"/>
          </p:cNvSpPr>
          <p:nvPr>
            <p:ph idx="1"/>
          </p:nvPr>
        </p:nvSpPr>
        <p:spPr>
          <a:xfrm>
            <a:off x="107504" y="1412776"/>
            <a:ext cx="8928992" cy="5328592"/>
          </a:xfrm>
          <a:blipFill>
            <a:blip r:embed="rId2"/>
            <a:tile tx="0" ty="0" sx="100000" sy="100000" flip="none" algn="tl"/>
          </a:blipFill>
        </p:spPr>
        <p:txBody>
          <a:bodyPr>
            <a:normAutofit fontScale="77500" lnSpcReduction="20000"/>
          </a:bodyPr>
          <a:lstStyle/>
          <a:p>
            <a:pPr marL="0" indent="0" algn="ctr">
              <a:buNone/>
            </a:pPr>
            <a:r>
              <a:rPr lang="es-CO" b="1" i="1" dirty="0" smtClean="0"/>
              <a:t>“</a:t>
            </a:r>
            <a:r>
              <a:rPr lang="es-CO" b="1" i="1" dirty="0">
                <a:latin typeface="Agency FB" pitchFamily="34" charset="0"/>
              </a:rPr>
              <a:t>Entonces Jesús les dijo: Aún por un poco está la luz entre vosotros; andad entre tanto que tenéis luz, para que no os sorprendan las tinieblas; porque el que anda en tinieblas, no sabe adónde va. Entre tanto que tenéis luz, creed en la luz, para que seáis hijos de luz</a:t>
            </a:r>
            <a:r>
              <a:rPr lang="es-CO" b="1" i="1" dirty="0"/>
              <a:t>”.</a:t>
            </a:r>
            <a:r>
              <a:rPr lang="es-CO" b="1" i="1" dirty="0">
                <a:solidFill>
                  <a:srgbClr val="FF0000"/>
                </a:solidFill>
              </a:rPr>
              <a:t> </a:t>
            </a:r>
            <a:r>
              <a:rPr lang="es-CO" dirty="0">
                <a:solidFill>
                  <a:srgbClr val="FF0000"/>
                </a:solidFill>
              </a:rPr>
              <a:t>Juan 12:35-36.</a:t>
            </a:r>
          </a:p>
          <a:p>
            <a:endParaRPr lang="es-CO" dirty="0" smtClean="0"/>
          </a:p>
          <a:p>
            <a:pPr marL="0" indent="0" algn="ctr">
              <a:buNone/>
            </a:pPr>
            <a:r>
              <a:rPr lang="es-CO" dirty="0" smtClean="0"/>
              <a:t>El </a:t>
            </a:r>
            <a:r>
              <a:rPr lang="es-CO" dirty="0"/>
              <a:t>éxito o el fracaso de nuestra vida, la perdición o la salvación, está en nuestras manos. </a:t>
            </a:r>
            <a:endParaRPr lang="es-CO" dirty="0" smtClean="0"/>
          </a:p>
          <a:p>
            <a:pPr marL="0" indent="0" algn="ctr">
              <a:buNone/>
            </a:pPr>
            <a:endParaRPr lang="es-CO" dirty="0" smtClean="0"/>
          </a:p>
          <a:p>
            <a:pPr marL="0" indent="0" algn="ctr">
              <a:buNone/>
            </a:pPr>
            <a:r>
              <a:rPr lang="es-CO" dirty="0" smtClean="0"/>
              <a:t>El </a:t>
            </a:r>
            <a:r>
              <a:rPr lang="es-CO" dirty="0"/>
              <a:t>mensaje de Elías es dirigido a </a:t>
            </a:r>
            <a:r>
              <a:rPr lang="es-CO" dirty="0" smtClean="0"/>
              <a:t>nosotros hoy:</a:t>
            </a:r>
          </a:p>
          <a:p>
            <a:pPr marL="0" indent="0" algn="ctr">
              <a:buNone/>
            </a:pPr>
            <a:r>
              <a:rPr lang="es-CO" dirty="0"/>
              <a:t> </a:t>
            </a:r>
            <a:r>
              <a:rPr lang="es-CO" b="1" i="1" dirty="0">
                <a:latin typeface="Agency FB" pitchFamily="34" charset="0"/>
              </a:rPr>
              <a:t>“¿Hasta cuándo claudicaréis entre dos pensamientos? Si Jehová es Dios, seguidle; y si es Baal, id en pos de él</a:t>
            </a:r>
            <a:r>
              <a:rPr lang="es-CO" b="1" i="1" dirty="0"/>
              <a:t>”. </a:t>
            </a:r>
            <a:r>
              <a:rPr lang="es-CO" dirty="0" smtClean="0">
                <a:solidFill>
                  <a:srgbClr val="FF0000"/>
                </a:solidFill>
              </a:rPr>
              <a:t>1Reyes </a:t>
            </a:r>
            <a:r>
              <a:rPr lang="es-CO" dirty="0">
                <a:solidFill>
                  <a:srgbClr val="FF0000"/>
                </a:solidFill>
              </a:rPr>
              <a:t>18:21</a:t>
            </a:r>
            <a:r>
              <a:rPr lang="es-CO" dirty="0"/>
              <a:t>.</a:t>
            </a:r>
          </a:p>
          <a:p>
            <a:pPr marL="0" indent="0" algn="ctr">
              <a:buNone/>
            </a:pPr>
            <a:r>
              <a:rPr lang="es-CO" dirty="0" smtClean="0"/>
              <a:t>Tú en este momento, has </a:t>
            </a:r>
            <a:r>
              <a:rPr lang="es-CO" dirty="0"/>
              <a:t>recibido la invitación de Jesús. Has conocido en este </a:t>
            </a:r>
            <a:r>
              <a:rPr lang="es-CO" dirty="0" smtClean="0"/>
              <a:t>tema </a:t>
            </a:r>
            <a:r>
              <a:rPr lang="es-CO" dirty="0"/>
              <a:t>las verdades más solemnes que han sido dadas a los mortales, </a:t>
            </a:r>
            <a:endParaRPr lang="es-CO" dirty="0" smtClean="0"/>
          </a:p>
          <a:p>
            <a:pPr marL="0" indent="0" algn="ctr">
              <a:buNone/>
            </a:pPr>
            <a:r>
              <a:rPr lang="es-CO" dirty="0" smtClean="0"/>
              <a:t>¿</a:t>
            </a:r>
            <a:r>
              <a:rPr lang="es-CO" dirty="0"/>
              <a:t>cuál será tu respuesta</a:t>
            </a:r>
            <a:r>
              <a:rPr lang="es-CO" dirty="0" smtClean="0"/>
              <a:t>?</a:t>
            </a:r>
            <a:endParaRPr lang="es-CO" dirty="0"/>
          </a:p>
        </p:txBody>
      </p:sp>
    </p:spTree>
    <p:extLst>
      <p:ext uri="{BB962C8B-B14F-4D97-AF65-F5344CB8AC3E}">
        <p14:creationId xmlns:p14="http://schemas.microsoft.com/office/powerpoint/2010/main" val="12449626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80">
                                          <p:stCondLst>
                                            <p:cond delay="0"/>
                                          </p:stCondLst>
                                        </p:cTn>
                                        <p:tgtEl>
                                          <p:spTgt spid="3">
                                            <p:txEl>
                                              <p:pRg st="4" end="4"/>
                                            </p:txEl>
                                          </p:spTgt>
                                        </p:tgtEl>
                                      </p:cBhvr>
                                    </p:animEffect>
                                    <p:anim calcmode="lin" valueType="num">
                                      <p:cBhvr>
                                        <p:cTn id="2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4" end="4"/>
                                            </p:txEl>
                                          </p:spTgt>
                                        </p:tgtEl>
                                      </p:cBhvr>
                                      <p:to x="100000" y="60000"/>
                                    </p:animScale>
                                    <p:animScale>
                                      <p:cBhvr>
                                        <p:cTn id="28" dur="166" decel="50000">
                                          <p:stCondLst>
                                            <p:cond delay="676"/>
                                          </p:stCondLst>
                                        </p:cTn>
                                        <p:tgtEl>
                                          <p:spTgt spid="3">
                                            <p:txEl>
                                              <p:pRg st="4" end="4"/>
                                            </p:txEl>
                                          </p:spTgt>
                                        </p:tgtEl>
                                      </p:cBhvr>
                                      <p:to x="100000" y="100000"/>
                                    </p:animScale>
                                    <p:animScale>
                                      <p:cBhvr>
                                        <p:cTn id="29" dur="26">
                                          <p:stCondLst>
                                            <p:cond delay="1312"/>
                                          </p:stCondLst>
                                        </p:cTn>
                                        <p:tgtEl>
                                          <p:spTgt spid="3">
                                            <p:txEl>
                                              <p:pRg st="4" end="4"/>
                                            </p:txEl>
                                          </p:spTgt>
                                        </p:tgtEl>
                                      </p:cBhvr>
                                      <p:to x="100000" y="80000"/>
                                    </p:animScale>
                                    <p:animScale>
                                      <p:cBhvr>
                                        <p:cTn id="30" dur="166" decel="50000">
                                          <p:stCondLst>
                                            <p:cond delay="1338"/>
                                          </p:stCondLst>
                                        </p:cTn>
                                        <p:tgtEl>
                                          <p:spTgt spid="3">
                                            <p:txEl>
                                              <p:pRg st="4" end="4"/>
                                            </p:txEl>
                                          </p:spTgt>
                                        </p:tgtEl>
                                      </p:cBhvr>
                                      <p:to x="100000" y="100000"/>
                                    </p:animScale>
                                    <p:animScale>
                                      <p:cBhvr>
                                        <p:cTn id="31" dur="26">
                                          <p:stCondLst>
                                            <p:cond delay="1642"/>
                                          </p:stCondLst>
                                        </p:cTn>
                                        <p:tgtEl>
                                          <p:spTgt spid="3">
                                            <p:txEl>
                                              <p:pRg st="4" end="4"/>
                                            </p:txEl>
                                          </p:spTgt>
                                        </p:tgtEl>
                                      </p:cBhvr>
                                      <p:to x="100000" y="90000"/>
                                    </p:animScale>
                                    <p:animScale>
                                      <p:cBhvr>
                                        <p:cTn id="32" dur="166" decel="50000">
                                          <p:stCondLst>
                                            <p:cond delay="1668"/>
                                          </p:stCondLst>
                                        </p:cTn>
                                        <p:tgtEl>
                                          <p:spTgt spid="3">
                                            <p:txEl>
                                              <p:pRg st="4" end="4"/>
                                            </p:txEl>
                                          </p:spTgt>
                                        </p:tgtEl>
                                      </p:cBhvr>
                                      <p:to x="100000" y="100000"/>
                                    </p:animScale>
                                    <p:animScale>
                                      <p:cBhvr>
                                        <p:cTn id="33" dur="26">
                                          <p:stCondLst>
                                            <p:cond delay="1808"/>
                                          </p:stCondLst>
                                        </p:cTn>
                                        <p:tgtEl>
                                          <p:spTgt spid="3">
                                            <p:txEl>
                                              <p:pRg st="4" end="4"/>
                                            </p:txEl>
                                          </p:spTgt>
                                        </p:tgtEl>
                                      </p:cBhvr>
                                      <p:to x="100000" y="95000"/>
                                    </p:animScale>
                                    <p:animScale>
                                      <p:cBhvr>
                                        <p:cTn id="34" dur="166" decel="50000">
                                          <p:stCondLst>
                                            <p:cond delay="1834"/>
                                          </p:stCondLst>
                                        </p:cTn>
                                        <p:tgtEl>
                                          <p:spTgt spid="3">
                                            <p:txEl>
                                              <p:pRg st="4" end="4"/>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80">
                                          <p:stCondLst>
                                            <p:cond delay="0"/>
                                          </p:stCondLst>
                                        </p:cTn>
                                        <p:tgtEl>
                                          <p:spTgt spid="3">
                                            <p:txEl>
                                              <p:pRg st="5" end="5"/>
                                            </p:txEl>
                                          </p:spTgt>
                                        </p:tgtEl>
                                      </p:cBhvr>
                                    </p:animEffect>
                                    <p:anim calcmode="lin" valueType="num">
                                      <p:cBhvr>
                                        <p:cTn id="3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5" end="5"/>
                                            </p:txEl>
                                          </p:spTgt>
                                        </p:tgtEl>
                                      </p:cBhvr>
                                      <p:to x="100000" y="60000"/>
                                    </p:animScale>
                                    <p:animScale>
                                      <p:cBhvr>
                                        <p:cTn id="44" dur="166" decel="50000">
                                          <p:stCondLst>
                                            <p:cond delay="676"/>
                                          </p:stCondLst>
                                        </p:cTn>
                                        <p:tgtEl>
                                          <p:spTgt spid="3">
                                            <p:txEl>
                                              <p:pRg st="5" end="5"/>
                                            </p:txEl>
                                          </p:spTgt>
                                        </p:tgtEl>
                                      </p:cBhvr>
                                      <p:to x="100000" y="100000"/>
                                    </p:animScale>
                                    <p:animScale>
                                      <p:cBhvr>
                                        <p:cTn id="45" dur="26">
                                          <p:stCondLst>
                                            <p:cond delay="1312"/>
                                          </p:stCondLst>
                                        </p:cTn>
                                        <p:tgtEl>
                                          <p:spTgt spid="3">
                                            <p:txEl>
                                              <p:pRg st="5" end="5"/>
                                            </p:txEl>
                                          </p:spTgt>
                                        </p:tgtEl>
                                      </p:cBhvr>
                                      <p:to x="100000" y="80000"/>
                                    </p:animScale>
                                    <p:animScale>
                                      <p:cBhvr>
                                        <p:cTn id="46" dur="166" decel="50000">
                                          <p:stCondLst>
                                            <p:cond delay="1338"/>
                                          </p:stCondLst>
                                        </p:cTn>
                                        <p:tgtEl>
                                          <p:spTgt spid="3">
                                            <p:txEl>
                                              <p:pRg st="5" end="5"/>
                                            </p:txEl>
                                          </p:spTgt>
                                        </p:tgtEl>
                                      </p:cBhvr>
                                      <p:to x="100000" y="100000"/>
                                    </p:animScale>
                                    <p:animScale>
                                      <p:cBhvr>
                                        <p:cTn id="47" dur="26">
                                          <p:stCondLst>
                                            <p:cond delay="1642"/>
                                          </p:stCondLst>
                                        </p:cTn>
                                        <p:tgtEl>
                                          <p:spTgt spid="3">
                                            <p:txEl>
                                              <p:pRg st="5" end="5"/>
                                            </p:txEl>
                                          </p:spTgt>
                                        </p:tgtEl>
                                      </p:cBhvr>
                                      <p:to x="100000" y="90000"/>
                                    </p:animScale>
                                    <p:animScale>
                                      <p:cBhvr>
                                        <p:cTn id="48" dur="166" decel="50000">
                                          <p:stCondLst>
                                            <p:cond delay="1668"/>
                                          </p:stCondLst>
                                        </p:cTn>
                                        <p:tgtEl>
                                          <p:spTgt spid="3">
                                            <p:txEl>
                                              <p:pRg st="5" end="5"/>
                                            </p:txEl>
                                          </p:spTgt>
                                        </p:tgtEl>
                                      </p:cBhvr>
                                      <p:to x="100000" y="100000"/>
                                    </p:animScale>
                                    <p:animScale>
                                      <p:cBhvr>
                                        <p:cTn id="49" dur="26">
                                          <p:stCondLst>
                                            <p:cond delay="1808"/>
                                          </p:stCondLst>
                                        </p:cTn>
                                        <p:tgtEl>
                                          <p:spTgt spid="3">
                                            <p:txEl>
                                              <p:pRg st="5" end="5"/>
                                            </p:txEl>
                                          </p:spTgt>
                                        </p:tgtEl>
                                      </p:cBhvr>
                                      <p:to x="100000" y="95000"/>
                                    </p:animScale>
                                    <p:animScale>
                                      <p:cBhvr>
                                        <p:cTn id="50" dur="166" decel="50000">
                                          <p:stCondLst>
                                            <p:cond delay="1834"/>
                                          </p:stCondLst>
                                        </p:cTn>
                                        <p:tgtEl>
                                          <p:spTgt spid="3">
                                            <p:txEl>
                                              <p:pRg st="5" end="5"/>
                                            </p:txEl>
                                          </p:spTgt>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Effect transition="in" filter="wipe(down)">
                                      <p:cBhvr>
                                        <p:cTn id="53" dur="580">
                                          <p:stCondLst>
                                            <p:cond delay="0"/>
                                          </p:stCondLst>
                                        </p:cTn>
                                        <p:tgtEl>
                                          <p:spTgt spid="3">
                                            <p:txEl>
                                              <p:pRg st="6" end="6"/>
                                            </p:txEl>
                                          </p:spTgt>
                                        </p:tgtEl>
                                      </p:cBhvr>
                                    </p:animEffect>
                                    <p:anim calcmode="lin" valueType="num">
                                      <p:cBhvr>
                                        <p:cTn id="5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3">
                                            <p:txEl>
                                              <p:pRg st="6" end="6"/>
                                            </p:txEl>
                                          </p:spTgt>
                                        </p:tgtEl>
                                      </p:cBhvr>
                                      <p:to x="100000" y="60000"/>
                                    </p:animScale>
                                    <p:animScale>
                                      <p:cBhvr>
                                        <p:cTn id="60" dur="166" decel="50000">
                                          <p:stCondLst>
                                            <p:cond delay="676"/>
                                          </p:stCondLst>
                                        </p:cTn>
                                        <p:tgtEl>
                                          <p:spTgt spid="3">
                                            <p:txEl>
                                              <p:pRg st="6" end="6"/>
                                            </p:txEl>
                                          </p:spTgt>
                                        </p:tgtEl>
                                      </p:cBhvr>
                                      <p:to x="100000" y="100000"/>
                                    </p:animScale>
                                    <p:animScale>
                                      <p:cBhvr>
                                        <p:cTn id="61" dur="26">
                                          <p:stCondLst>
                                            <p:cond delay="1312"/>
                                          </p:stCondLst>
                                        </p:cTn>
                                        <p:tgtEl>
                                          <p:spTgt spid="3">
                                            <p:txEl>
                                              <p:pRg st="6" end="6"/>
                                            </p:txEl>
                                          </p:spTgt>
                                        </p:tgtEl>
                                      </p:cBhvr>
                                      <p:to x="100000" y="80000"/>
                                    </p:animScale>
                                    <p:animScale>
                                      <p:cBhvr>
                                        <p:cTn id="62" dur="166" decel="50000">
                                          <p:stCondLst>
                                            <p:cond delay="1338"/>
                                          </p:stCondLst>
                                        </p:cTn>
                                        <p:tgtEl>
                                          <p:spTgt spid="3">
                                            <p:txEl>
                                              <p:pRg st="6" end="6"/>
                                            </p:txEl>
                                          </p:spTgt>
                                        </p:tgtEl>
                                      </p:cBhvr>
                                      <p:to x="100000" y="100000"/>
                                    </p:animScale>
                                    <p:animScale>
                                      <p:cBhvr>
                                        <p:cTn id="63" dur="26">
                                          <p:stCondLst>
                                            <p:cond delay="1642"/>
                                          </p:stCondLst>
                                        </p:cTn>
                                        <p:tgtEl>
                                          <p:spTgt spid="3">
                                            <p:txEl>
                                              <p:pRg st="6" end="6"/>
                                            </p:txEl>
                                          </p:spTgt>
                                        </p:tgtEl>
                                      </p:cBhvr>
                                      <p:to x="100000" y="90000"/>
                                    </p:animScale>
                                    <p:animScale>
                                      <p:cBhvr>
                                        <p:cTn id="64" dur="166" decel="50000">
                                          <p:stCondLst>
                                            <p:cond delay="1668"/>
                                          </p:stCondLst>
                                        </p:cTn>
                                        <p:tgtEl>
                                          <p:spTgt spid="3">
                                            <p:txEl>
                                              <p:pRg st="6" end="6"/>
                                            </p:txEl>
                                          </p:spTgt>
                                        </p:tgtEl>
                                      </p:cBhvr>
                                      <p:to x="100000" y="100000"/>
                                    </p:animScale>
                                    <p:animScale>
                                      <p:cBhvr>
                                        <p:cTn id="65" dur="26">
                                          <p:stCondLst>
                                            <p:cond delay="1808"/>
                                          </p:stCondLst>
                                        </p:cTn>
                                        <p:tgtEl>
                                          <p:spTgt spid="3">
                                            <p:txEl>
                                              <p:pRg st="6" end="6"/>
                                            </p:txEl>
                                          </p:spTgt>
                                        </p:tgtEl>
                                      </p:cBhvr>
                                      <p:to x="100000" y="95000"/>
                                    </p:animScale>
                                    <p:animScale>
                                      <p:cBhvr>
                                        <p:cTn id="66" dur="166" decel="50000">
                                          <p:stCondLst>
                                            <p:cond delay="1834"/>
                                          </p:stCondLst>
                                        </p:cTn>
                                        <p:tgtEl>
                                          <p:spTgt spid="3">
                                            <p:txEl>
                                              <p:pRg st="6" end="6"/>
                                            </p:txEl>
                                          </p:spTgt>
                                        </p:tgtEl>
                                      </p:cBhvr>
                                      <p:to x="100000" y="100000"/>
                                    </p:animScale>
                                  </p:childTnLst>
                                </p:cTn>
                              </p:par>
                              <p:par>
                                <p:cTn id="67" presetID="26" presetClass="entr" presetSubtype="0" fill="hold" nodeType="withEffect">
                                  <p:stCondLst>
                                    <p:cond delay="0"/>
                                  </p:stCondLst>
                                  <p:childTnLst>
                                    <p:set>
                                      <p:cBhvr>
                                        <p:cTn id="68" dur="1" fill="hold">
                                          <p:stCondLst>
                                            <p:cond delay="0"/>
                                          </p:stCondLst>
                                        </p:cTn>
                                        <p:tgtEl>
                                          <p:spTgt spid="3">
                                            <p:txEl>
                                              <p:pRg st="7" end="7"/>
                                            </p:txEl>
                                          </p:spTgt>
                                        </p:tgtEl>
                                        <p:attrNameLst>
                                          <p:attrName>style.visibility</p:attrName>
                                        </p:attrNameLst>
                                      </p:cBhvr>
                                      <p:to>
                                        <p:strVal val="visible"/>
                                      </p:to>
                                    </p:set>
                                    <p:animEffect transition="in" filter="wipe(down)">
                                      <p:cBhvr>
                                        <p:cTn id="69" dur="580">
                                          <p:stCondLst>
                                            <p:cond delay="0"/>
                                          </p:stCondLst>
                                        </p:cTn>
                                        <p:tgtEl>
                                          <p:spTgt spid="3">
                                            <p:txEl>
                                              <p:pRg st="7" end="7"/>
                                            </p:txEl>
                                          </p:spTgt>
                                        </p:tgtEl>
                                      </p:cBhvr>
                                    </p:animEffect>
                                    <p:anim calcmode="lin" valueType="num">
                                      <p:cBhvr>
                                        <p:cTn id="70"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5" dur="26">
                                          <p:stCondLst>
                                            <p:cond delay="650"/>
                                          </p:stCondLst>
                                        </p:cTn>
                                        <p:tgtEl>
                                          <p:spTgt spid="3">
                                            <p:txEl>
                                              <p:pRg st="7" end="7"/>
                                            </p:txEl>
                                          </p:spTgt>
                                        </p:tgtEl>
                                      </p:cBhvr>
                                      <p:to x="100000" y="60000"/>
                                    </p:animScale>
                                    <p:animScale>
                                      <p:cBhvr>
                                        <p:cTn id="76" dur="166" decel="50000">
                                          <p:stCondLst>
                                            <p:cond delay="676"/>
                                          </p:stCondLst>
                                        </p:cTn>
                                        <p:tgtEl>
                                          <p:spTgt spid="3">
                                            <p:txEl>
                                              <p:pRg st="7" end="7"/>
                                            </p:txEl>
                                          </p:spTgt>
                                        </p:tgtEl>
                                      </p:cBhvr>
                                      <p:to x="100000" y="100000"/>
                                    </p:animScale>
                                    <p:animScale>
                                      <p:cBhvr>
                                        <p:cTn id="77" dur="26">
                                          <p:stCondLst>
                                            <p:cond delay="1312"/>
                                          </p:stCondLst>
                                        </p:cTn>
                                        <p:tgtEl>
                                          <p:spTgt spid="3">
                                            <p:txEl>
                                              <p:pRg st="7" end="7"/>
                                            </p:txEl>
                                          </p:spTgt>
                                        </p:tgtEl>
                                      </p:cBhvr>
                                      <p:to x="100000" y="80000"/>
                                    </p:animScale>
                                    <p:animScale>
                                      <p:cBhvr>
                                        <p:cTn id="78" dur="166" decel="50000">
                                          <p:stCondLst>
                                            <p:cond delay="1338"/>
                                          </p:stCondLst>
                                        </p:cTn>
                                        <p:tgtEl>
                                          <p:spTgt spid="3">
                                            <p:txEl>
                                              <p:pRg st="7" end="7"/>
                                            </p:txEl>
                                          </p:spTgt>
                                        </p:tgtEl>
                                      </p:cBhvr>
                                      <p:to x="100000" y="100000"/>
                                    </p:animScale>
                                    <p:animScale>
                                      <p:cBhvr>
                                        <p:cTn id="79" dur="26">
                                          <p:stCondLst>
                                            <p:cond delay="1642"/>
                                          </p:stCondLst>
                                        </p:cTn>
                                        <p:tgtEl>
                                          <p:spTgt spid="3">
                                            <p:txEl>
                                              <p:pRg st="7" end="7"/>
                                            </p:txEl>
                                          </p:spTgt>
                                        </p:tgtEl>
                                      </p:cBhvr>
                                      <p:to x="100000" y="90000"/>
                                    </p:animScale>
                                    <p:animScale>
                                      <p:cBhvr>
                                        <p:cTn id="80" dur="166" decel="50000">
                                          <p:stCondLst>
                                            <p:cond delay="1668"/>
                                          </p:stCondLst>
                                        </p:cTn>
                                        <p:tgtEl>
                                          <p:spTgt spid="3">
                                            <p:txEl>
                                              <p:pRg st="7" end="7"/>
                                            </p:txEl>
                                          </p:spTgt>
                                        </p:tgtEl>
                                      </p:cBhvr>
                                      <p:to x="100000" y="100000"/>
                                    </p:animScale>
                                    <p:animScale>
                                      <p:cBhvr>
                                        <p:cTn id="81" dur="26">
                                          <p:stCondLst>
                                            <p:cond delay="1808"/>
                                          </p:stCondLst>
                                        </p:cTn>
                                        <p:tgtEl>
                                          <p:spTgt spid="3">
                                            <p:txEl>
                                              <p:pRg st="7" end="7"/>
                                            </p:txEl>
                                          </p:spTgt>
                                        </p:tgtEl>
                                      </p:cBhvr>
                                      <p:to x="100000" y="95000"/>
                                    </p:animScale>
                                    <p:animScale>
                                      <p:cBhvr>
                                        <p:cTn id="82"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9228" y="188640"/>
            <a:ext cx="8229600" cy="1080120"/>
          </a:xfrm>
        </p:spPr>
        <p:txBody>
          <a:bodyPr>
            <a:noAutofit/>
          </a:bodyPr>
          <a:lstStyle/>
          <a:p>
            <a:pPr marL="0" indent="0" algn="ctr">
              <a:buNone/>
            </a:pPr>
            <a:r>
              <a:rPr lang="es-CO" sz="2800" b="1" dirty="0" smtClean="0"/>
              <a:t>Jesús mostró su gran amor durante su ministerio terrenal, sufriendo en el Getsemaní y el Calvario. </a:t>
            </a:r>
          </a:p>
          <a:p>
            <a:pPr marL="0" indent="0" algn="ctr">
              <a:buNone/>
            </a:pPr>
            <a:r>
              <a:rPr lang="es-CO" sz="2800" b="1" dirty="0" smtClean="0"/>
              <a:t>¡Que no sea en vano ese sacrificio!</a:t>
            </a:r>
          </a:p>
        </p:txBody>
      </p:sp>
      <p:sp>
        <p:nvSpPr>
          <p:cNvPr id="4" name="3 Rectángulo"/>
          <p:cNvSpPr/>
          <p:nvPr/>
        </p:nvSpPr>
        <p:spPr>
          <a:xfrm>
            <a:off x="3059832" y="1859340"/>
            <a:ext cx="5688632" cy="2308324"/>
          </a:xfrm>
          <a:prstGeom prst="rect">
            <a:avLst/>
          </a:prstGeom>
        </p:spPr>
        <p:txBody>
          <a:bodyPr wrap="square">
            <a:spAutoFit/>
          </a:bodyPr>
          <a:lstStyle/>
          <a:p>
            <a:r>
              <a:rPr lang="es-CO" sz="2400" dirty="0"/>
              <a:t>Sufrió una angustia indecible, soportó los crueles azotes que le hicieron sangrar, la burla grotesca de la turba enardecida, el desprecio amargo de los que había ayudado, la traición cruel del que había andado con </a:t>
            </a:r>
            <a:r>
              <a:rPr lang="es-CO" sz="2400" dirty="0" smtClean="0"/>
              <a:t>él.</a:t>
            </a:r>
            <a:endParaRPr lang="es-CO" sz="2400" dirty="0"/>
          </a:p>
        </p:txBody>
      </p:sp>
      <p:sp>
        <p:nvSpPr>
          <p:cNvPr id="5" name="4 Rectángulo"/>
          <p:cNvSpPr/>
          <p:nvPr/>
        </p:nvSpPr>
        <p:spPr>
          <a:xfrm>
            <a:off x="251520" y="4437112"/>
            <a:ext cx="5652628" cy="2308324"/>
          </a:xfrm>
          <a:prstGeom prst="rect">
            <a:avLst/>
          </a:prstGeom>
        </p:spPr>
        <p:txBody>
          <a:bodyPr wrap="square">
            <a:spAutoFit/>
          </a:bodyPr>
          <a:lstStyle/>
          <a:p>
            <a:pPr algn="r"/>
            <a:r>
              <a:rPr lang="es-CO" sz="2400" dirty="0" smtClean="0"/>
              <a:t>Soportó </a:t>
            </a:r>
            <a:r>
              <a:rPr lang="es-CO" sz="2400" dirty="0"/>
              <a:t>el peso aplastante de la cruenta cruz, las heridas sangrantes de las espinas punzantes y el sufrimiento insoportable de aquellos grandes clavos mortales y el dolor atroz de las heridas que se desgarraban mientras levantaban el madero</a:t>
            </a:r>
          </a:p>
        </p:txBody>
      </p:sp>
      <p:pic>
        <p:nvPicPr>
          <p:cNvPr id="2050" name="Picture 2" descr="https://encrypted-tbn1.gstatic.com/images?q=tbn:ANd9GcScGVxM6cPuCaTR6QqAl8-UQNfHdpOPfM6wt_U9F5F3F-SZeh3R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060848"/>
            <a:ext cx="2664296" cy="21068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1.gstatic.com/images?q=tbn:ANd9GcR3RKbDW4nOmii1f5V40b2DbkqRYHTFBPcBqYizrg0MWFbVnEM1O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5764" y="4581128"/>
            <a:ext cx="2552700" cy="2138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9276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heel(1)">
                                      <p:cBhvr>
                                        <p:cTn id="10" dur="2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wheel(1)">
                                      <p:cBhvr>
                                        <p:cTn id="18"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baseline="30000" dirty="0" smtClean="0"/>
              <a:t>«</a:t>
            </a:r>
            <a:r>
              <a:rPr lang="es-CO" sz="3100" b="1" dirty="0" smtClean="0">
                <a:latin typeface="Agency FB" pitchFamily="34" charset="0"/>
              </a:rPr>
              <a:t>Porque </a:t>
            </a:r>
            <a:r>
              <a:rPr lang="es-CO" sz="3100" b="1" dirty="0">
                <a:latin typeface="Agency FB" pitchFamily="34" charset="0"/>
              </a:rPr>
              <a:t>de tal manera amó Dios al mundo, que haya dado a su Hijo unigénito; para que todo aquel que en él creyere, no se pierda, mas tenga vida </a:t>
            </a:r>
            <a:r>
              <a:rPr lang="es-CO" sz="3100" b="1" dirty="0" smtClean="0">
                <a:latin typeface="Agency FB" pitchFamily="34" charset="0"/>
              </a:rPr>
              <a:t>eterna</a:t>
            </a:r>
            <a:r>
              <a:rPr lang="es-CO" sz="3100" dirty="0" smtClean="0"/>
              <a:t>». </a:t>
            </a:r>
            <a:endParaRPr lang="es-CO" sz="3100" dirty="0"/>
          </a:p>
        </p:txBody>
      </p:sp>
      <p:sp>
        <p:nvSpPr>
          <p:cNvPr id="3" name="2 Marcador de contenido"/>
          <p:cNvSpPr>
            <a:spLocks noGrp="1"/>
          </p:cNvSpPr>
          <p:nvPr>
            <p:ph idx="1"/>
          </p:nvPr>
        </p:nvSpPr>
        <p:spPr>
          <a:xfrm>
            <a:off x="467544" y="1988841"/>
            <a:ext cx="8229600" cy="1008111"/>
          </a:xfrm>
        </p:spPr>
        <p:txBody>
          <a:bodyPr>
            <a:normAutofit fontScale="77500" lnSpcReduction="20000"/>
          </a:bodyPr>
          <a:lstStyle/>
          <a:p>
            <a:pPr marL="0" indent="0" algn="ctr">
              <a:buNone/>
            </a:pPr>
            <a:r>
              <a:rPr lang="es-CO" dirty="0" smtClean="0"/>
              <a:t>Sintió el peso de los pecados de esta infiel humanidad en ese cuerpo lacerado, despreciado y probado hasta lo sumo.</a:t>
            </a:r>
          </a:p>
        </p:txBody>
      </p:sp>
      <p:sp>
        <p:nvSpPr>
          <p:cNvPr id="4" name="3 Rectángulo"/>
          <p:cNvSpPr/>
          <p:nvPr/>
        </p:nvSpPr>
        <p:spPr>
          <a:xfrm>
            <a:off x="251520" y="3140968"/>
            <a:ext cx="4680520" cy="2215991"/>
          </a:xfrm>
          <a:prstGeom prst="rect">
            <a:avLst/>
          </a:prstGeom>
        </p:spPr>
        <p:txBody>
          <a:bodyPr wrap="square">
            <a:spAutoFit/>
          </a:bodyPr>
          <a:lstStyle/>
          <a:p>
            <a:pPr algn="r"/>
            <a:r>
              <a:rPr lang="es-CO" sz="2400" dirty="0"/>
              <a:t>No obstante, perdonó los pecados y transgresiones de sus verdugos y de</a:t>
            </a:r>
          </a:p>
          <a:p>
            <a:pPr algn="r"/>
            <a:r>
              <a:rPr lang="es-CO" sz="2400" dirty="0"/>
              <a:t>aquellos que le crucificaron. ¿Dejaremos que ese sacrificio haya sido en vano?</a:t>
            </a:r>
          </a:p>
          <a:p>
            <a:pPr algn="r"/>
            <a:endParaRPr lang="es-CO" dirty="0"/>
          </a:p>
        </p:txBody>
      </p:sp>
      <p:pic>
        <p:nvPicPr>
          <p:cNvPr id="3074" name="Picture 2" descr="https://encrypted-tbn1.gstatic.com/images?q=tbn:ANd9GcR9wyDWTnBoISUqk_CejxCNjXYbRclL1jJidPjsWZQYUCaKI-E5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045623"/>
            <a:ext cx="3744416" cy="218357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187624" y="5284338"/>
            <a:ext cx="6552728" cy="1569660"/>
          </a:xfrm>
          <a:prstGeom prst="rect">
            <a:avLst/>
          </a:prstGeom>
        </p:spPr>
        <p:txBody>
          <a:bodyPr wrap="square">
            <a:spAutoFit/>
          </a:bodyPr>
          <a:lstStyle/>
          <a:p>
            <a:pPr algn="ctr"/>
            <a:r>
              <a:rPr lang="es-CO" sz="2400" i="1" dirty="0">
                <a:solidFill>
                  <a:srgbClr val="FF0000"/>
                </a:solidFill>
              </a:rPr>
              <a:t>Él hizo todo para salvarnos y hoy espera una respuesta nuestra ¡Que sea favorable! Nos ofrece el cielo y la vida eterna y nos pide muy poco: ¡Nuestro corazón! ¿Se lo daremos?</a:t>
            </a:r>
          </a:p>
        </p:txBody>
      </p:sp>
    </p:spTree>
    <p:extLst>
      <p:ext uri="{BB962C8B-B14F-4D97-AF65-F5344CB8AC3E}">
        <p14:creationId xmlns:p14="http://schemas.microsoft.com/office/powerpoint/2010/main" val="42444395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fltVal val="0"/>
                                          </p:val>
                                        </p:tav>
                                        <p:tav tm="100000">
                                          <p:val>
                                            <p:strVal val="#ppt_w"/>
                                          </p:val>
                                        </p:tav>
                                      </p:tavLst>
                                    </p:anim>
                                    <p:anim calcmode="lin" valueType="num">
                                      <p:cBhvr>
                                        <p:cTn id="20" dur="1000" fill="hold"/>
                                        <p:tgtEl>
                                          <p:spTgt spid="3074"/>
                                        </p:tgtEl>
                                        <p:attrNameLst>
                                          <p:attrName>ppt_h</p:attrName>
                                        </p:attrNameLst>
                                      </p:cBhvr>
                                      <p:tavLst>
                                        <p:tav tm="0">
                                          <p:val>
                                            <p:fltVal val="0"/>
                                          </p:val>
                                        </p:tav>
                                        <p:tav tm="100000">
                                          <p:val>
                                            <p:strVal val="#ppt_h"/>
                                          </p:val>
                                        </p:tav>
                                      </p:tavLst>
                                    </p:anim>
                                    <p:anim calcmode="lin" valueType="num">
                                      <p:cBhvr>
                                        <p:cTn id="21" dur="1000" fill="hold"/>
                                        <p:tgtEl>
                                          <p:spTgt spid="3074"/>
                                        </p:tgtEl>
                                        <p:attrNameLst>
                                          <p:attrName>style.rotation</p:attrName>
                                        </p:attrNameLst>
                                      </p:cBhvr>
                                      <p:tavLst>
                                        <p:tav tm="0">
                                          <p:val>
                                            <p:fltVal val="90"/>
                                          </p:val>
                                        </p:tav>
                                        <p:tav tm="100000">
                                          <p:val>
                                            <p:fltVal val="0"/>
                                          </p:val>
                                        </p:tav>
                                      </p:tavLst>
                                    </p:anim>
                                    <p:animEffect transition="in" filter="fade">
                                      <p:cBhvr>
                                        <p:cTn id="22" dur="1000"/>
                                        <p:tgtEl>
                                          <p:spTgt spid="307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i="1" dirty="0" smtClean="0"/>
              <a:t>El # 7 en </a:t>
            </a:r>
            <a:r>
              <a:rPr lang="es-ES" b="1" i="1" dirty="0"/>
              <a:t>la Biblia es considerado como el número perfecto</a:t>
            </a:r>
            <a:endParaRPr lang="es-CO" b="1" i="1" dirty="0"/>
          </a:p>
        </p:txBody>
      </p:sp>
      <p:sp>
        <p:nvSpPr>
          <p:cNvPr id="3" name="2 Marcador de contenido"/>
          <p:cNvSpPr>
            <a:spLocks noGrp="1"/>
          </p:cNvSpPr>
          <p:nvPr>
            <p:ph idx="1"/>
          </p:nvPr>
        </p:nvSpPr>
        <p:spPr>
          <a:xfrm>
            <a:off x="457200" y="1600200"/>
            <a:ext cx="8229600" cy="5069160"/>
          </a:xfrm>
          <a:blipFill>
            <a:blip r:embed="rId2"/>
            <a:tile tx="0" ty="0" sx="100000" sy="100000" flip="none" algn="tl"/>
          </a:blipFill>
        </p:spPr>
        <p:txBody>
          <a:bodyPr>
            <a:normAutofit fontScale="77500" lnSpcReduction="20000"/>
          </a:bodyPr>
          <a:lstStyle/>
          <a:p>
            <a:pPr marL="0" indent="0" algn="ctr">
              <a:buNone/>
            </a:pPr>
            <a:r>
              <a:rPr lang="es-CO" dirty="0" smtClean="0"/>
              <a:t>El siete </a:t>
            </a:r>
            <a:r>
              <a:rPr lang="es-CO" dirty="0"/>
              <a:t>se menciona 737 veces en la </a:t>
            </a:r>
            <a:r>
              <a:rPr lang="es-CO" dirty="0" smtClean="0"/>
              <a:t>Biblia. En Hebreo, </a:t>
            </a:r>
            <a:r>
              <a:rPr lang="es-CO" dirty="0"/>
              <a:t>la palabra "siete" es "chevah" que viene de la raíz "Sabah", que quiere decir lleno o satisfecho, tener suficiente</a:t>
            </a:r>
            <a:r>
              <a:rPr lang="es-CO" dirty="0" smtClean="0"/>
              <a:t>. </a:t>
            </a:r>
          </a:p>
          <a:p>
            <a:pPr marL="0" indent="0" algn="ctr">
              <a:buNone/>
            </a:pPr>
            <a:r>
              <a:rPr lang="es-CO" dirty="0" smtClean="0"/>
              <a:t>Desde Génesis hasta el Apocalipsis se le menciona frecuentemente.</a:t>
            </a:r>
          </a:p>
          <a:p>
            <a:pPr marL="0" indent="0">
              <a:buNone/>
            </a:pPr>
            <a:r>
              <a:rPr lang="es-CO" dirty="0" smtClean="0"/>
              <a:t>                      1). Siete días de la semana en la creación.</a:t>
            </a:r>
          </a:p>
          <a:p>
            <a:pPr marL="0" indent="0">
              <a:buNone/>
            </a:pPr>
            <a:r>
              <a:rPr lang="es-CO" dirty="0" smtClean="0"/>
              <a:t>                      2). Séptimo día, Sábado declarado día santo.</a:t>
            </a:r>
          </a:p>
          <a:p>
            <a:pPr marL="0" indent="0">
              <a:buNone/>
            </a:pPr>
            <a:r>
              <a:rPr lang="es-CO" dirty="0" smtClean="0"/>
              <a:t>                      3). Enoc, era el séptimo desde Adán</a:t>
            </a:r>
          </a:p>
          <a:p>
            <a:pPr marL="0" indent="0">
              <a:buNone/>
            </a:pPr>
            <a:r>
              <a:rPr lang="es-CO" dirty="0" smtClean="0"/>
              <a:t>                      4). Siete colores del arco iris.</a:t>
            </a:r>
          </a:p>
          <a:p>
            <a:pPr marL="0" indent="0">
              <a:buNone/>
            </a:pPr>
            <a:r>
              <a:rPr lang="es-CO" dirty="0" smtClean="0"/>
              <a:t>                      5). Siete trompetas.</a:t>
            </a:r>
          </a:p>
          <a:p>
            <a:pPr marL="0" indent="0">
              <a:buNone/>
            </a:pPr>
            <a:r>
              <a:rPr lang="es-CO" dirty="0" smtClean="0"/>
              <a:t>                      6). Siete sellos.</a:t>
            </a:r>
          </a:p>
          <a:p>
            <a:pPr marL="0" indent="0">
              <a:buNone/>
            </a:pPr>
            <a:r>
              <a:rPr lang="es-CO" dirty="0" smtClean="0"/>
              <a:t>                      7). Siete ojos. etc. etc.</a:t>
            </a:r>
          </a:p>
          <a:p>
            <a:pPr marL="0" indent="0" algn="ctr">
              <a:buNone/>
            </a:pPr>
            <a:r>
              <a:rPr lang="es-CO" sz="2900" b="1" i="1" dirty="0" smtClean="0">
                <a:solidFill>
                  <a:srgbClr val="FF0000"/>
                </a:solidFill>
              </a:rPr>
              <a:t>Seguidamente mencionaremos siete hermosas promesas de Dios, que son para usted y para mí.</a:t>
            </a:r>
            <a:endParaRPr lang="es-CO" b="1" i="1" dirty="0">
              <a:solidFill>
                <a:srgbClr val="FF0000"/>
              </a:solidFill>
            </a:endParaRPr>
          </a:p>
        </p:txBody>
      </p:sp>
    </p:spTree>
    <p:extLst>
      <p:ext uri="{BB962C8B-B14F-4D97-AF65-F5344CB8AC3E}">
        <p14:creationId xmlns:p14="http://schemas.microsoft.com/office/powerpoint/2010/main" val="40351608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wipe(down)">
                                      <p:cBhvr>
                                        <p:cTn id="37" dur="580">
                                          <p:stCondLst>
                                            <p:cond delay="0"/>
                                          </p:stCondLst>
                                        </p:cTn>
                                        <p:tgtEl>
                                          <p:spTgt spid="3">
                                            <p:txEl>
                                              <p:pRg st="3" end="3"/>
                                            </p:txEl>
                                          </p:spTgt>
                                        </p:tgtEl>
                                      </p:cBhvr>
                                    </p:animEffect>
                                    <p:anim calcmode="lin" valueType="num">
                                      <p:cBhvr>
                                        <p:cTn id="3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3" end="3"/>
                                            </p:txEl>
                                          </p:spTgt>
                                        </p:tgtEl>
                                      </p:cBhvr>
                                      <p:to x="100000" y="60000"/>
                                    </p:animScale>
                                    <p:animScale>
                                      <p:cBhvr>
                                        <p:cTn id="44" dur="166" decel="50000">
                                          <p:stCondLst>
                                            <p:cond delay="676"/>
                                          </p:stCondLst>
                                        </p:cTn>
                                        <p:tgtEl>
                                          <p:spTgt spid="3">
                                            <p:txEl>
                                              <p:pRg st="3" end="3"/>
                                            </p:txEl>
                                          </p:spTgt>
                                        </p:tgtEl>
                                      </p:cBhvr>
                                      <p:to x="100000" y="100000"/>
                                    </p:animScale>
                                    <p:animScale>
                                      <p:cBhvr>
                                        <p:cTn id="45" dur="26">
                                          <p:stCondLst>
                                            <p:cond delay="1312"/>
                                          </p:stCondLst>
                                        </p:cTn>
                                        <p:tgtEl>
                                          <p:spTgt spid="3">
                                            <p:txEl>
                                              <p:pRg st="3" end="3"/>
                                            </p:txEl>
                                          </p:spTgt>
                                        </p:tgtEl>
                                      </p:cBhvr>
                                      <p:to x="100000" y="80000"/>
                                    </p:animScale>
                                    <p:animScale>
                                      <p:cBhvr>
                                        <p:cTn id="46" dur="166" decel="50000">
                                          <p:stCondLst>
                                            <p:cond delay="1338"/>
                                          </p:stCondLst>
                                        </p:cTn>
                                        <p:tgtEl>
                                          <p:spTgt spid="3">
                                            <p:txEl>
                                              <p:pRg st="3" end="3"/>
                                            </p:txEl>
                                          </p:spTgt>
                                        </p:tgtEl>
                                      </p:cBhvr>
                                      <p:to x="100000" y="100000"/>
                                    </p:animScale>
                                    <p:animScale>
                                      <p:cBhvr>
                                        <p:cTn id="47" dur="26">
                                          <p:stCondLst>
                                            <p:cond delay="1642"/>
                                          </p:stCondLst>
                                        </p:cTn>
                                        <p:tgtEl>
                                          <p:spTgt spid="3">
                                            <p:txEl>
                                              <p:pRg st="3" end="3"/>
                                            </p:txEl>
                                          </p:spTgt>
                                        </p:tgtEl>
                                      </p:cBhvr>
                                      <p:to x="100000" y="90000"/>
                                    </p:animScale>
                                    <p:animScale>
                                      <p:cBhvr>
                                        <p:cTn id="48" dur="166" decel="50000">
                                          <p:stCondLst>
                                            <p:cond delay="1668"/>
                                          </p:stCondLst>
                                        </p:cTn>
                                        <p:tgtEl>
                                          <p:spTgt spid="3">
                                            <p:txEl>
                                              <p:pRg st="3" end="3"/>
                                            </p:txEl>
                                          </p:spTgt>
                                        </p:tgtEl>
                                      </p:cBhvr>
                                      <p:to x="100000" y="100000"/>
                                    </p:animScale>
                                    <p:animScale>
                                      <p:cBhvr>
                                        <p:cTn id="49" dur="26">
                                          <p:stCondLst>
                                            <p:cond delay="1808"/>
                                          </p:stCondLst>
                                        </p:cTn>
                                        <p:tgtEl>
                                          <p:spTgt spid="3">
                                            <p:txEl>
                                              <p:pRg st="3" end="3"/>
                                            </p:txEl>
                                          </p:spTgt>
                                        </p:tgtEl>
                                      </p:cBhvr>
                                      <p:to x="100000" y="95000"/>
                                    </p:animScale>
                                    <p:animScale>
                                      <p:cBhvr>
                                        <p:cTn id="50" dur="166" decel="50000">
                                          <p:stCondLst>
                                            <p:cond delay="1834"/>
                                          </p:stCondLst>
                                        </p:cTn>
                                        <p:tgtEl>
                                          <p:spTgt spid="3">
                                            <p:txEl>
                                              <p:pRg st="3" end="3"/>
                                            </p:txEl>
                                          </p:spTgt>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Effect transition="in" filter="wipe(down)">
                                      <p:cBhvr>
                                        <p:cTn id="53" dur="580">
                                          <p:stCondLst>
                                            <p:cond delay="0"/>
                                          </p:stCondLst>
                                        </p:cTn>
                                        <p:tgtEl>
                                          <p:spTgt spid="3">
                                            <p:txEl>
                                              <p:pRg st="4" end="4"/>
                                            </p:txEl>
                                          </p:spTgt>
                                        </p:tgtEl>
                                      </p:cBhvr>
                                    </p:animEffect>
                                    <p:anim calcmode="lin" valueType="num">
                                      <p:cBhvr>
                                        <p:cTn id="5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3">
                                            <p:txEl>
                                              <p:pRg st="4" end="4"/>
                                            </p:txEl>
                                          </p:spTgt>
                                        </p:tgtEl>
                                      </p:cBhvr>
                                      <p:to x="100000" y="60000"/>
                                    </p:animScale>
                                    <p:animScale>
                                      <p:cBhvr>
                                        <p:cTn id="60" dur="166" decel="50000">
                                          <p:stCondLst>
                                            <p:cond delay="676"/>
                                          </p:stCondLst>
                                        </p:cTn>
                                        <p:tgtEl>
                                          <p:spTgt spid="3">
                                            <p:txEl>
                                              <p:pRg st="4" end="4"/>
                                            </p:txEl>
                                          </p:spTgt>
                                        </p:tgtEl>
                                      </p:cBhvr>
                                      <p:to x="100000" y="100000"/>
                                    </p:animScale>
                                    <p:animScale>
                                      <p:cBhvr>
                                        <p:cTn id="61" dur="26">
                                          <p:stCondLst>
                                            <p:cond delay="1312"/>
                                          </p:stCondLst>
                                        </p:cTn>
                                        <p:tgtEl>
                                          <p:spTgt spid="3">
                                            <p:txEl>
                                              <p:pRg st="4" end="4"/>
                                            </p:txEl>
                                          </p:spTgt>
                                        </p:tgtEl>
                                      </p:cBhvr>
                                      <p:to x="100000" y="80000"/>
                                    </p:animScale>
                                    <p:animScale>
                                      <p:cBhvr>
                                        <p:cTn id="62" dur="166" decel="50000">
                                          <p:stCondLst>
                                            <p:cond delay="1338"/>
                                          </p:stCondLst>
                                        </p:cTn>
                                        <p:tgtEl>
                                          <p:spTgt spid="3">
                                            <p:txEl>
                                              <p:pRg st="4" end="4"/>
                                            </p:txEl>
                                          </p:spTgt>
                                        </p:tgtEl>
                                      </p:cBhvr>
                                      <p:to x="100000" y="100000"/>
                                    </p:animScale>
                                    <p:animScale>
                                      <p:cBhvr>
                                        <p:cTn id="63" dur="26">
                                          <p:stCondLst>
                                            <p:cond delay="1642"/>
                                          </p:stCondLst>
                                        </p:cTn>
                                        <p:tgtEl>
                                          <p:spTgt spid="3">
                                            <p:txEl>
                                              <p:pRg st="4" end="4"/>
                                            </p:txEl>
                                          </p:spTgt>
                                        </p:tgtEl>
                                      </p:cBhvr>
                                      <p:to x="100000" y="90000"/>
                                    </p:animScale>
                                    <p:animScale>
                                      <p:cBhvr>
                                        <p:cTn id="64" dur="166" decel="50000">
                                          <p:stCondLst>
                                            <p:cond delay="1668"/>
                                          </p:stCondLst>
                                        </p:cTn>
                                        <p:tgtEl>
                                          <p:spTgt spid="3">
                                            <p:txEl>
                                              <p:pRg st="4" end="4"/>
                                            </p:txEl>
                                          </p:spTgt>
                                        </p:tgtEl>
                                      </p:cBhvr>
                                      <p:to x="100000" y="100000"/>
                                    </p:animScale>
                                    <p:animScale>
                                      <p:cBhvr>
                                        <p:cTn id="65" dur="26">
                                          <p:stCondLst>
                                            <p:cond delay="1808"/>
                                          </p:stCondLst>
                                        </p:cTn>
                                        <p:tgtEl>
                                          <p:spTgt spid="3">
                                            <p:txEl>
                                              <p:pRg st="4" end="4"/>
                                            </p:txEl>
                                          </p:spTgt>
                                        </p:tgtEl>
                                      </p:cBhvr>
                                      <p:to x="100000" y="95000"/>
                                    </p:animScale>
                                    <p:animScale>
                                      <p:cBhvr>
                                        <p:cTn id="66" dur="166" decel="50000">
                                          <p:stCondLst>
                                            <p:cond delay="1834"/>
                                          </p:stCondLst>
                                        </p:cTn>
                                        <p:tgtEl>
                                          <p:spTgt spid="3">
                                            <p:txEl>
                                              <p:pRg st="4" end="4"/>
                                            </p:txEl>
                                          </p:spTgt>
                                        </p:tgtEl>
                                      </p:cBhvr>
                                      <p:to x="100000" y="100000"/>
                                    </p:animScale>
                                  </p:childTnLst>
                                </p:cTn>
                              </p:par>
                              <p:par>
                                <p:cTn id="67" presetID="26" presetClass="entr" presetSubtype="0" fill="hold" nodeType="withEffect">
                                  <p:stCondLst>
                                    <p:cond delay="0"/>
                                  </p:stCondLst>
                                  <p:childTnLst>
                                    <p:set>
                                      <p:cBhvr>
                                        <p:cTn id="68" dur="1" fill="hold">
                                          <p:stCondLst>
                                            <p:cond delay="0"/>
                                          </p:stCondLst>
                                        </p:cTn>
                                        <p:tgtEl>
                                          <p:spTgt spid="3">
                                            <p:txEl>
                                              <p:pRg st="5" end="5"/>
                                            </p:txEl>
                                          </p:spTgt>
                                        </p:tgtEl>
                                        <p:attrNameLst>
                                          <p:attrName>style.visibility</p:attrName>
                                        </p:attrNameLst>
                                      </p:cBhvr>
                                      <p:to>
                                        <p:strVal val="visible"/>
                                      </p:to>
                                    </p:set>
                                    <p:animEffect transition="in" filter="wipe(down)">
                                      <p:cBhvr>
                                        <p:cTn id="69" dur="580">
                                          <p:stCondLst>
                                            <p:cond delay="0"/>
                                          </p:stCondLst>
                                        </p:cTn>
                                        <p:tgtEl>
                                          <p:spTgt spid="3">
                                            <p:txEl>
                                              <p:pRg st="5" end="5"/>
                                            </p:txEl>
                                          </p:spTgt>
                                        </p:tgtEl>
                                      </p:cBhvr>
                                    </p:animEffect>
                                    <p:anim calcmode="lin" valueType="num">
                                      <p:cBhvr>
                                        <p:cTn id="7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5" dur="26">
                                          <p:stCondLst>
                                            <p:cond delay="650"/>
                                          </p:stCondLst>
                                        </p:cTn>
                                        <p:tgtEl>
                                          <p:spTgt spid="3">
                                            <p:txEl>
                                              <p:pRg st="5" end="5"/>
                                            </p:txEl>
                                          </p:spTgt>
                                        </p:tgtEl>
                                      </p:cBhvr>
                                      <p:to x="100000" y="60000"/>
                                    </p:animScale>
                                    <p:animScale>
                                      <p:cBhvr>
                                        <p:cTn id="76" dur="166" decel="50000">
                                          <p:stCondLst>
                                            <p:cond delay="676"/>
                                          </p:stCondLst>
                                        </p:cTn>
                                        <p:tgtEl>
                                          <p:spTgt spid="3">
                                            <p:txEl>
                                              <p:pRg st="5" end="5"/>
                                            </p:txEl>
                                          </p:spTgt>
                                        </p:tgtEl>
                                      </p:cBhvr>
                                      <p:to x="100000" y="100000"/>
                                    </p:animScale>
                                    <p:animScale>
                                      <p:cBhvr>
                                        <p:cTn id="77" dur="26">
                                          <p:stCondLst>
                                            <p:cond delay="1312"/>
                                          </p:stCondLst>
                                        </p:cTn>
                                        <p:tgtEl>
                                          <p:spTgt spid="3">
                                            <p:txEl>
                                              <p:pRg st="5" end="5"/>
                                            </p:txEl>
                                          </p:spTgt>
                                        </p:tgtEl>
                                      </p:cBhvr>
                                      <p:to x="100000" y="80000"/>
                                    </p:animScale>
                                    <p:animScale>
                                      <p:cBhvr>
                                        <p:cTn id="78" dur="166" decel="50000">
                                          <p:stCondLst>
                                            <p:cond delay="1338"/>
                                          </p:stCondLst>
                                        </p:cTn>
                                        <p:tgtEl>
                                          <p:spTgt spid="3">
                                            <p:txEl>
                                              <p:pRg st="5" end="5"/>
                                            </p:txEl>
                                          </p:spTgt>
                                        </p:tgtEl>
                                      </p:cBhvr>
                                      <p:to x="100000" y="100000"/>
                                    </p:animScale>
                                    <p:animScale>
                                      <p:cBhvr>
                                        <p:cTn id="79" dur="26">
                                          <p:stCondLst>
                                            <p:cond delay="1642"/>
                                          </p:stCondLst>
                                        </p:cTn>
                                        <p:tgtEl>
                                          <p:spTgt spid="3">
                                            <p:txEl>
                                              <p:pRg st="5" end="5"/>
                                            </p:txEl>
                                          </p:spTgt>
                                        </p:tgtEl>
                                      </p:cBhvr>
                                      <p:to x="100000" y="90000"/>
                                    </p:animScale>
                                    <p:animScale>
                                      <p:cBhvr>
                                        <p:cTn id="80" dur="166" decel="50000">
                                          <p:stCondLst>
                                            <p:cond delay="1668"/>
                                          </p:stCondLst>
                                        </p:cTn>
                                        <p:tgtEl>
                                          <p:spTgt spid="3">
                                            <p:txEl>
                                              <p:pRg st="5" end="5"/>
                                            </p:txEl>
                                          </p:spTgt>
                                        </p:tgtEl>
                                      </p:cBhvr>
                                      <p:to x="100000" y="100000"/>
                                    </p:animScale>
                                    <p:animScale>
                                      <p:cBhvr>
                                        <p:cTn id="81" dur="26">
                                          <p:stCondLst>
                                            <p:cond delay="1808"/>
                                          </p:stCondLst>
                                        </p:cTn>
                                        <p:tgtEl>
                                          <p:spTgt spid="3">
                                            <p:txEl>
                                              <p:pRg st="5" end="5"/>
                                            </p:txEl>
                                          </p:spTgt>
                                        </p:tgtEl>
                                      </p:cBhvr>
                                      <p:to x="100000" y="95000"/>
                                    </p:animScale>
                                    <p:animScale>
                                      <p:cBhvr>
                                        <p:cTn id="82" dur="166" decel="50000">
                                          <p:stCondLst>
                                            <p:cond delay="1834"/>
                                          </p:stCondLst>
                                        </p:cTn>
                                        <p:tgtEl>
                                          <p:spTgt spid="3">
                                            <p:txEl>
                                              <p:pRg st="5" end="5"/>
                                            </p:txEl>
                                          </p:spTgt>
                                        </p:tgtEl>
                                      </p:cBhvr>
                                      <p:to x="100000" y="100000"/>
                                    </p:animScale>
                                  </p:childTnLst>
                                </p:cTn>
                              </p:par>
                              <p:par>
                                <p:cTn id="83" presetID="26" presetClass="entr" presetSubtype="0" fill="hold" nodeType="withEffect">
                                  <p:stCondLst>
                                    <p:cond delay="0"/>
                                  </p:stCondLst>
                                  <p:childTnLst>
                                    <p:set>
                                      <p:cBhvr>
                                        <p:cTn id="84" dur="1" fill="hold">
                                          <p:stCondLst>
                                            <p:cond delay="0"/>
                                          </p:stCondLst>
                                        </p:cTn>
                                        <p:tgtEl>
                                          <p:spTgt spid="3">
                                            <p:txEl>
                                              <p:pRg st="6" end="6"/>
                                            </p:txEl>
                                          </p:spTgt>
                                        </p:tgtEl>
                                        <p:attrNameLst>
                                          <p:attrName>style.visibility</p:attrName>
                                        </p:attrNameLst>
                                      </p:cBhvr>
                                      <p:to>
                                        <p:strVal val="visible"/>
                                      </p:to>
                                    </p:set>
                                    <p:animEffect transition="in" filter="wipe(down)">
                                      <p:cBhvr>
                                        <p:cTn id="85" dur="580">
                                          <p:stCondLst>
                                            <p:cond delay="0"/>
                                          </p:stCondLst>
                                        </p:cTn>
                                        <p:tgtEl>
                                          <p:spTgt spid="3">
                                            <p:txEl>
                                              <p:pRg st="6" end="6"/>
                                            </p:txEl>
                                          </p:spTgt>
                                        </p:tgtEl>
                                      </p:cBhvr>
                                    </p:animEffect>
                                    <p:anim calcmode="lin" valueType="num">
                                      <p:cBhvr>
                                        <p:cTn id="8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91" dur="26">
                                          <p:stCondLst>
                                            <p:cond delay="650"/>
                                          </p:stCondLst>
                                        </p:cTn>
                                        <p:tgtEl>
                                          <p:spTgt spid="3">
                                            <p:txEl>
                                              <p:pRg st="6" end="6"/>
                                            </p:txEl>
                                          </p:spTgt>
                                        </p:tgtEl>
                                      </p:cBhvr>
                                      <p:to x="100000" y="60000"/>
                                    </p:animScale>
                                    <p:animScale>
                                      <p:cBhvr>
                                        <p:cTn id="92" dur="166" decel="50000">
                                          <p:stCondLst>
                                            <p:cond delay="676"/>
                                          </p:stCondLst>
                                        </p:cTn>
                                        <p:tgtEl>
                                          <p:spTgt spid="3">
                                            <p:txEl>
                                              <p:pRg st="6" end="6"/>
                                            </p:txEl>
                                          </p:spTgt>
                                        </p:tgtEl>
                                      </p:cBhvr>
                                      <p:to x="100000" y="100000"/>
                                    </p:animScale>
                                    <p:animScale>
                                      <p:cBhvr>
                                        <p:cTn id="93" dur="26">
                                          <p:stCondLst>
                                            <p:cond delay="1312"/>
                                          </p:stCondLst>
                                        </p:cTn>
                                        <p:tgtEl>
                                          <p:spTgt spid="3">
                                            <p:txEl>
                                              <p:pRg st="6" end="6"/>
                                            </p:txEl>
                                          </p:spTgt>
                                        </p:tgtEl>
                                      </p:cBhvr>
                                      <p:to x="100000" y="80000"/>
                                    </p:animScale>
                                    <p:animScale>
                                      <p:cBhvr>
                                        <p:cTn id="94" dur="166" decel="50000">
                                          <p:stCondLst>
                                            <p:cond delay="1338"/>
                                          </p:stCondLst>
                                        </p:cTn>
                                        <p:tgtEl>
                                          <p:spTgt spid="3">
                                            <p:txEl>
                                              <p:pRg st="6" end="6"/>
                                            </p:txEl>
                                          </p:spTgt>
                                        </p:tgtEl>
                                      </p:cBhvr>
                                      <p:to x="100000" y="100000"/>
                                    </p:animScale>
                                    <p:animScale>
                                      <p:cBhvr>
                                        <p:cTn id="95" dur="26">
                                          <p:stCondLst>
                                            <p:cond delay="1642"/>
                                          </p:stCondLst>
                                        </p:cTn>
                                        <p:tgtEl>
                                          <p:spTgt spid="3">
                                            <p:txEl>
                                              <p:pRg st="6" end="6"/>
                                            </p:txEl>
                                          </p:spTgt>
                                        </p:tgtEl>
                                      </p:cBhvr>
                                      <p:to x="100000" y="90000"/>
                                    </p:animScale>
                                    <p:animScale>
                                      <p:cBhvr>
                                        <p:cTn id="96" dur="166" decel="50000">
                                          <p:stCondLst>
                                            <p:cond delay="1668"/>
                                          </p:stCondLst>
                                        </p:cTn>
                                        <p:tgtEl>
                                          <p:spTgt spid="3">
                                            <p:txEl>
                                              <p:pRg st="6" end="6"/>
                                            </p:txEl>
                                          </p:spTgt>
                                        </p:tgtEl>
                                      </p:cBhvr>
                                      <p:to x="100000" y="100000"/>
                                    </p:animScale>
                                    <p:animScale>
                                      <p:cBhvr>
                                        <p:cTn id="97" dur="26">
                                          <p:stCondLst>
                                            <p:cond delay="1808"/>
                                          </p:stCondLst>
                                        </p:cTn>
                                        <p:tgtEl>
                                          <p:spTgt spid="3">
                                            <p:txEl>
                                              <p:pRg st="6" end="6"/>
                                            </p:txEl>
                                          </p:spTgt>
                                        </p:tgtEl>
                                      </p:cBhvr>
                                      <p:to x="100000" y="95000"/>
                                    </p:animScale>
                                    <p:animScale>
                                      <p:cBhvr>
                                        <p:cTn id="98" dur="166" decel="50000">
                                          <p:stCondLst>
                                            <p:cond delay="1834"/>
                                          </p:stCondLst>
                                        </p:cTn>
                                        <p:tgtEl>
                                          <p:spTgt spid="3">
                                            <p:txEl>
                                              <p:pRg st="6" end="6"/>
                                            </p:txEl>
                                          </p:spTgt>
                                        </p:tgtEl>
                                      </p:cBhvr>
                                      <p:to x="100000" y="100000"/>
                                    </p:animScale>
                                  </p:childTnLst>
                                </p:cTn>
                              </p:par>
                              <p:par>
                                <p:cTn id="99" presetID="26" presetClass="entr" presetSubtype="0" fill="hold" nodeType="withEffect">
                                  <p:stCondLst>
                                    <p:cond delay="0"/>
                                  </p:stCondLst>
                                  <p:childTnLst>
                                    <p:set>
                                      <p:cBhvr>
                                        <p:cTn id="100" dur="1" fill="hold">
                                          <p:stCondLst>
                                            <p:cond delay="0"/>
                                          </p:stCondLst>
                                        </p:cTn>
                                        <p:tgtEl>
                                          <p:spTgt spid="3">
                                            <p:txEl>
                                              <p:pRg st="7" end="7"/>
                                            </p:txEl>
                                          </p:spTgt>
                                        </p:tgtEl>
                                        <p:attrNameLst>
                                          <p:attrName>style.visibility</p:attrName>
                                        </p:attrNameLst>
                                      </p:cBhvr>
                                      <p:to>
                                        <p:strVal val="visible"/>
                                      </p:to>
                                    </p:set>
                                    <p:animEffect transition="in" filter="wipe(down)">
                                      <p:cBhvr>
                                        <p:cTn id="101" dur="580">
                                          <p:stCondLst>
                                            <p:cond delay="0"/>
                                          </p:stCondLst>
                                        </p:cTn>
                                        <p:tgtEl>
                                          <p:spTgt spid="3">
                                            <p:txEl>
                                              <p:pRg st="7" end="7"/>
                                            </p:txEl>
                                          </p:spTgt>
                                        </p:tgtEl>
                                      </p:cBhvr>
                                    </p:animEffect>
                                    <p:anim calcmode="lin" valueType="num">
                                      <p:cBhvr>
                                        <p:cTn id="10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0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7" dur="26">
                                          <p:stCondLst>
                                            <p:cond delay="650"/>
                                          </p:stCondLst>
                                        </p:cTn>
                                        <p:tgtEl>
                                          <p:spTgt spid="3">
                                            <p:txEl>
                                              <p:pRg st="7" end="7"/>
                                            </p:txEl>
                                          </p:spTgt>
                                        </p:tgtEl>
                                      </p:cBhvr>
                                      <p:to x="100000" y="60000"/>
                                    </p:animScale>
                                    <p:animScale>
                                      <p:cBhvr>
                                        <p:cTn id="108" dur="166" decel="50000">
                                          <p:stCondLst>
                                            <p:cond delay="676"/>
                                          </p:stCondLst>
                                        </p:cTn>
                                        <p:tgtEl>
                                          <p:spTgt spid="3">
                                            <p:txEl>
                                              <p:pRg st="7" end="7"/>
                                            </p:txEl>
                                          </p:spTgt>
                                        </p:tgtEl>
                                      </p:cBhvr>
                                      <p:to x="100000" y="100000"/>
                                    </p:animScale>
                                    <p:animScale>
                                      <p:cBhvr>
                                        <p:cTn id="109" dur="26">
                                          <p:stCondLst>
                                            <p:cond delay="1312"/>
                                          </p:stCondLst>
                                        </p:cTn>
                                        <p:tgtEl>
                                          <p:spTgt spid="3">
                                            <p:txEl>
                                              <p:pRg st="7" end="7"/>
                                            </p:txEl>
                                          </p:spTgt>
                                        </p:tgtEl>
                                      </p:cBhvr>
                                      <p:to x="100000" y="80000"/>
                                    </p:animScale>
                                    <p:animScale>
                                      <p:cBhvr>
                                        <p:cTn id="110" dur="166" decel="50000">
                                          <p:stCondLst>
                                            <p:cond delay="1338"/>
                                          </p:stCondLst>
                                        </p:cTn>
                                        <p:tgtEl>
                                          <p:spTgt spid="3">
                                            <p:txEl>
                                              <p:pRg st="7" end="7"/>
                                            </p:txEl>
                                          </p:spTgt>
                                        </p:tgtEl>
                                      </p:cBhvr>
                                      <p:to x="100000" y="100000"/>
                                    </p:animScale>
                                    <p:animScale>
                                      <p:cBhvr>
                                        <p:cTn id="111" dur="26">
                                          <p:stCondLst>
                                            <p:cond delay="1642"/>
                                          </p:stCondLst>
                                        </p:cTn>
                                        <p:tgtEl>
                                          <p:spTgt spid="3">
                                            <p:txEl>
                                              <p:pRg st="7" end="7"/>
                                            </p:txEl>
                                          </p:spTgt>
                                        </p:tgtEl>
                                      </p:cBhvr>
                                      <p:to x="100000" y="90000"/>
                                    </p:animScale>
                                    <p:animScale>
                                      <p:cBhvr>
                                        <p:cTn id="112" dur="166" decel="50000">
                                          <p:stCondLst>
                                            <p:cond delay="1668"/>
                                          </p:stCondLst>
                                        </p:cTn>
                                        <p:tgtEl>
                                          <p:spTgt spid="3">
                                            <p:txEl>
                                              <p:pRg st="7" end="7"/>
                                            </p:txEl>
                                          </p:spTgt>
                                        </p:tgtEl>
                                      </p:cBhvr>
                                      <p:to x="100000" y="100000"/>
                                    </p:animScale>
                                    <p:animScale>
                                      <p:cBhvr>
                                        <p:cTn id="113" dur="26">
                                          <p:stCondLst>
                                            <p:cond delay="1808"/>
                                          </p:stCondLst>
                                        </p:cTn>
                                        <p:tgtEl>
                                          <p:spTgt spid="3">
                                            <p:txEl>
                                              <p:pRg st="7" end="7"/>
                                            </p:txEl>
                                          </p:spTgt>
                                        </p:tgtEl>
                                      </p:cBhvr>
                                      <p:to x="100000" y="95000"/>
                                    </p:animScale>
                                    <p:animScale>
                                      <p:cBhvr>
                                        <p:cTn id="114" dur="166" decel="50000">
                                          <p:stCondLst>
                                            <p:cond delay="1834"/>
                                          </p:stCondLst>
                                        </p:cTn>
                                        <p:tgtEl>
                                          <p:spTgt spid="3">
                                            <p:txEl>
                                              <p:pRg st="7" end="7"/>
                                            </p:txEl>
                                          </p:spTgt>
                                        </p:tgtEl>
                                      </p:cBhvr>
                                      <p:to x="100000" y="100000"/>
                                    </p:animScale>
                                  </p:childTnLst>
                                </p:cTn>
                              </p:par>
                              <p:par>
                                <p:cTn id="115" presetID="26" presetClass="entr" presetSubtype="0" fill="hold" nodeType="withEffect">
                                  <p:stCondLst>
                                    <p:cond delay="0"/>
                                  </p:stCondLst>
                                  <p:childTnLst>
                                    <p:set>
                                      <p:cBhvr>
                                        <p:cTn id="116" dur="1" fill="hold">
                                          <p:stCondLst>
                                            <p:cond delay="0"/>
                                          </p:stCondLst>
                                        </p:cTn>
                                        <p:tgtEl>
                                          <p:spTgt spid="3">
                                            <p:txEl>
                                              <p:pRg st="8" end="8"/>
                                            </p:txEl>
                                          </p:spTgt>
                                        </p:tgtEl>
                                        <p:attrNameLst>
                                          <p:attrName>style.visibility</p:attrName>
                                        </p:attrNameLst>
                                      </p:cBhvr>
                                      <p:to>
                                        <p:strVal val="visible"/>
                                      </p:to>
                                    </p:set>
                                    <p:animEffect transition="in" filter="wipe(down)">
                                      <p:cBhvr>
                                        <p:cTn id="117" dur="580">
                                          <p:stCondLst>
                                            <p:cond delay="0"/>
                                          </p:stCondLst>
                                        </p:cTn>
                                        <p:tgtEl>
                                          <p:spTgt spid="3">
                                            <p:txEl>
                                              <p:pRg st="8" end="8"/>
                                            </p:txEl>
                                          </p:spTgt>
                                        </p:tgtEl>
                                      </p:cBhvr>
                                    </p:animEffect>
                                    <p:anim calcmode="lin" valueType="num">
                                      <p:cBhvr>
                                        <p:cTn id="118"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19"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20"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21"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22"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23" dur="26">
                                          <p:stCondLst>
                                            <p:cond delay="650"/>
                                          </p:stCondLst>
                                        </p:cTn>
                                        <p:tgtEl>
                                          <p:spTgt spid="3">
                                            <p:txEl>
                                              <p:pRg st="8" end="8"/>
                                            </p:txEl>
                                          </p:spTgt>
                                        </p:tgtEl>
                                      </p:cBhvr>
                                      <p:to x="100000" y="60000"/>
                                    </p:animScale>
                                    <p:animScale>
                                      <p:cBhvr>
                                        <p:cTn id="124" dur="166" decel="50000">
                                          <p:stCondLst>
                                            <p:cond delay="676"/>
                                          </p:stCondLst>
                                        </p:cTn>
                                        <p:tgtEl>
                                          <p:spTgt spid="3">
                                            <p:txEl>
                                              <p:pRg st="8" end="8"/>
                                            </p:txEl>
                                          </p:spTgt>
                                        </p:tgtEl>
                                      </p:cBhvr>
                                      <p:to x="100000" y="100000"/>
                                    </p:animScale>
                                    <p:animScale>
                                      <p:cBhvr>
                                        <p:cTn id="125" dur="26">
                                          <p:stCondLst>
                                            <p:cond delay="1312"/>
                                          </p:stCondLst>
                                        </p:cTn>
                                        <p:tgtEl>
                                          <p:spTgt spid="3">
                                            <p:txEl>
                                              <p:pRg st="8" end="8"/>
                                            </p:txEl>
                                          </p:spTgt>
                                        </p:tgtEl>
                                      </p:cBhvr>
                                      <p:to x="100000" y="80000"/>
                                    </p:animScale>
                                    <p:animScale>
                                      <p:cBhvr>
                                        <p:cTn id="126" dur="166" decel="50000">
                                          <p:stCondLst>
                                            <p:cond delay="1338"/>
                                          </p:stCondLst>
                                        </p:cTn>
                                        <p:tgtEl>
                                          <p:spTgt spid="3">
                                            <p:txEl>
                                              <p:pRg st="8" end="8"/>
                                            </p:txEl>
                                          </p:spTgt>
                                        </p:tgtEl>
                                      </p:cBhvr>
                                      <p:to x="100000" y="100000"/>
                                    </p:animScale>
                                    <p:animScale>
                                      <p:cBhvr>
                                        <p:cTn id="127" dur="26">
                                          <p:stCondLst>
                                            <p:cond delay="1642"/>
                                          </p:stCondLst>
                                        </p:cTn>
                                        <p:tgtEl>
                                          <p:spTgt spid="3">
                                            <p:txEl>
                                              <p:pRg st="8" end="8"/>
                                            </p:txEl>
                                          </p:spTgt>
                                        </p:tgtEl>
                                      </p:cBhvr>
                                      <p:to x="100000" y="90000"/>
                                    </p:animScale>
                                    <p:animScale>
                                      <p:cBhvr>
                                        <p:cTn id="128" dur="166" decel="50000">
                                          <p:stCondLst>
                                            <p:cond delay="1668"/>
                                          </p:stCondLst>
                                        </p:cTn>
                                        <p:tgtEl>
                                          <p:spTgt spid="3">
                                            <p:txEl>
                                              <p:pRg st="8" end="8"/>
                                            </p:txEl>
                                          </p:spTgt>
                                        </p:tgtEl>
                                      </p:cBhvr>
                                      <p:to x="100000" y="100000"/>
                                    </p:animScale>
                                    <p:animScale>
                                      <p:cBhvr>
                                        <p:cTn id="129" dur="26">
                                          <p:stCondLst>
                                            <p:cond delay="1808"/>
                                          </p:stCondLst>
                                        </p:cTn>
                                        <p:tgtEl>
                                          <p:spTgt spid="3">
                                            <p:txEl>
                                              <p:pRg st="8" end="8"/>
                                            </p:txEl>
                                          </p:spTgt>
                                        </p:tgtEl>
                                      </p:cBhvr>
                                      <p:to x="100000" y="95000"/>
                                    </p:animScale>
                                    <p:animScale>
                                      <p:cBhvr>
                                        <p:cTn id="130" dur="166" decel="50000">
                                          <p:stCondLst>
                                            <p:cond delay="1834"/>
                                          </p:stCondLst>
                                        </p:cTn>
                                        <p:tgtEl>
                                          <p:spTgt spid="3">
                                            <p:txEl>
                                              <p:pRg st="8" end="8"/>
                                            </p:txEl>
                                          </p:spTgt>
                                        </p:tgtEl>
                                      </p:cBhvr>
                                      <p:to x="100000" y="100000"/>
                                    </p:animScale>
                                  </p:childTnLst>
                                </p:cTn>
                              </p:par>
                            </p:childTnLst>
                          </p:cTn>
                        </p:par>
                      </p:childTnLst>
                    </p:cTn>
                  </p:par>
                  <p:par>
                    <p:cTn id="131" fill="hold">
                      <p:stCondLst>
                        <p:cond delay="indefinite"/>
                      </p:stCondLst>
                      <p:childTnLst>
                        <p:par>
                          <p:cTn id="132" fill="hold">
                            <p:stCondLst>
                              <p:cond delay="0"/>
                            </p:stCondLst>
                            <p:childTnLst>
                              <p:par>
                                <p:cTn id="133" presetID="21" presetClass="entr" presetSubtype="1" fill="hold" nodeType="clickEffect">
                                  <p:stCondLst>
                                    <p:cond delay="0"/>
                                  </p:stCondLst>
                                  <p:childTnLst>
                                    <p:set>
                                      <p:cBhvr>
                                        <p:cTn id="134" dur="1" fill="hold">
                                          <p:stCondLst>
                                            <p:cond delay="0"/>
                                          </p:stCondLst>
                                        </p:cTn>
                                        <p:tgtEl>
                                          <p:spTgt spid="3">
                                            <p:txEl>
                                              <p:pRg st="9" end="9"/>
                                            </p:txEl>
                                          </p:spTgt>
                                        </p:tgtEl>
                                        <p:attrNameLst>
                                          <p:attrName>style.visibility</p:attrName>
                                        </p:attrNameLst>
                                      </p:cBhvr>
                                      <p:to>
                                        <p:strVal val="visible"/>
                                      </p:to>
                                    </p:set>
                                    <p:animEffect transition="in" filter="wheel(1)">
                                      <p:cBhvr>
                                        <p:cTn id="135"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Dios dice: «Al </a:t>
            </a:r>
            <a:r>
              <a:rPr lang="es-CO" b="1" dirty="0"/>
              <a:t>que venciere</a:t>
            </a:r>
            <a:r>
              <a:rPr lang="es-CO" b="1" dirty="0" smtClean="0"/>
              <a:t>...»</a:t>
            </a:r>
            <a:endParaRPr lang="es-CO" b="1" dirty="0"/>
          </a:p>
        </p:txBody>
      </p:sp>
      <p:sp>
        <p:nvSpPr>
          <p:cNvPr id="3" name="2 Marcador de contenido"/>
          <p:cNvSpPr>
            <a:spLocks noGrp="1"/>
          </p:cNvSpPr>
          <p:nvPr>
            <p:ph idx="1"/>
          </p:nvPr>
        </p:nvSpPr>
        <p:spPr>
          <a:xfrm>
            <a:off x="251520" y="1600200"/>
            <a:ext cx="8712968" cy="5141168"/>
          </a:xfrm>
        </p:spPr>
        <p:txBody>
          <a:bodyPr>
            <a:normAutofit fontScale="85000" lnSpcReduction="10000"/>
          </a:bodyPr>
          <a:lstStyle/>
          <a:p>
            <a:pPr marL="0" indent="0">
              <a:buNone/>
            </a:pPr>
            <a:r>
              <a:rPr lang="es-CO" b="1" i="1" dirty="0" smtClean="0">
                <a:solidFill>
                  <a:srgbClr val="FF0000"/>
                </a:solidFill>
              </a:rPr>
              <a:t>1</a:t>
            </a:r>
            <a:r>
              <a:rPr lang="es-CO" b="1" i="1" dirty="0" smtClean="0"/>
              <a:t>). </a:t>
            </a:r>
            <a:r>
              <a:rPr lang="es-CO" b="1" i="1" dirty="0" smtClean="0">
                <a:solidFill>
                  <a:srgbClr val="0070C0"/>
                </a:solidFill>
              </a:rPr>
              <a:t>“Le </a:t>
            </a:r>
            <a:r>
              <a:rPr lang="es-CO" b="1" i="1" dirty="0">
                <a:solidFill>
                  <a:srgbClr val="0070C0"/>
                </a:solidFill>
              </a:rPr>
              <a:t>daré a comer del árbol de la vida</a:t>
            </a:r>
            <a:r>
              <a:rPr lang="es-CO" b="1" i="1" dirty="0" smtClean="0">
                <a:solidFill>
                  <a:srgbClr val="0070C0"/>
                </a:solidFill>
              </a:rPr>
              <a:t>”.</a:t>
            </a:r>
            <a:r>
              <a:rPr lang="es-CO" dirty="0" smtClean="0">
                <a:solidFill>
                  <a:srgbClr val="0070C0"/>
                </a:solidFill>
              </a:rPr>
              <a:t> </a:t>
            </a:r>
            <a:r>
              <a:rPr lang="es-CO" dirty="0"/>
              <a:t>Apocalipsis 2:7.</a:t>
            </a:r>
          </a:p>
          <a:p>
            <a:pPr marL="0" indent="0">
              <a:buNone/>
            </a:pPr>
            <a:r>
              <a:rPr lang="es-CO" b="1" i="1" dirty="0" smtClean="0">
                <a:solidFill>
                  <a:srgbClr val="FF0000"/>
                </a:solidFill>
              </a:rPr>
              <a:t>2</a:t>
            </a:r>
            <a:r>
              <a:rPr lang="es-CO" b="1" i="1" dirty="0" smtClean="0"/>
              <a:t>). </a:t>
            </a:r>
            <a:r>
              <a:rPr lang="es-CO" b="1" i="1" dirty="0" smtClean="0">
                <a:solidFill>
                  <a:srgbClr val="00B0F0"/>
                </a:solidFill>
              </a:rPr>
              <a:t>“No </a:t>
            </a:r>
            <a:r>
              <a:rPr lang="es-CO" b="1" i="1" dirty="0">
                <a:solidFill>
                  <a:srgbClr val="00B0F0"/>
                </a:solidFill>
              </a:rPr>
              <a:t>sufrirá daño de la muerte segunda</a:t>
            </a:r>
            <a:r>
              <a:rPr lang="es-CO" b="1" i="1" dirty="0" smtClean="0">
                <a:solidFill>
                  <a:srgbClr val="00B0F0"/>
                </a:solidFill>
              </a:rPr>
              <a:t>”</a:t>
            </a:r>
            <a:r>
              <a:rPr lang="es-CO" b="1" i="1" dirty="0" smtClean="0"/>
              <a:t>.</a:t>
            </a:r>
            <a:r>
              <a:rPr lang="es-CO" dirty="0"/>
              <a:t> </a:t>
            </a:r>
            <a:r>
              <a:rPr lang="es-CO" dirty="0" smtClean="0"/>
              <a:t>Apocalipsis </a:t>
            </a:r>
            <a:r>
              <a:rPr lang="es-CO" dirty="0"/>
              <a:t>2:11.</a:t>
            </a:r>
          </a:p>
          <a:p>
            <a:pPr marL="0" indent="0">
              <a:buNone/>
            </a:pPr>
            <a:r>
              <a:rPr lang="es-CO" b="1" i="1" dirty="0" smtClean="0">
                <a:solidFill>
                  <a:srgbClr val="FF0000"/>
                </a:solidFill>
              </a:rPr>
              <a:t>3</a:t>
            </a:r>
            <a:r>
              <a:rPr lang="es-CO" b="1" i="1" dirty="0" smtClean="0"/>
              <a:t>). “</a:t>
            </a:r>
            <a:r>
              <a:rPr lang="es-CO" b="1" i="1" dirty="0" smtClean="0">
                <a:solidFill>
                  <a:srgbClr val="C00000"/>
                </a:solidFill>
              </a:rPr>
              <a:t>Le </a:t>
            </a:r>
            <a:r>
              <a:rPr lang="es-CO" b="1" i="1" dirty="0">
                <a:solidFill>
                  <a:srgbClr val="C00000"/>
                </a:solidFill>
              </a:rPr>
              <a:t>daré a comer del maná escondido y una piedrecita blanca con un nombre nuevo</a:t>
            </a:r>
            <a:r>
              <a:rPr lang="es-CO" b="1" i="1" dirty="0" smtClean="0">
                <a:solidFill>
                  <a:srgbClr val="C00000"/>
                </a:solidFill>
              </a:rPr>
              <a:t>”</a:t>
            </a:r>
            <a:r>
              <a:rPr lang="es-CO" b="1" i="1" dirty="0" smtClean="0"/>
              <a:t>.</a:t>
            </a:r>
            <a:r>
              <a:rPr lang="es-CO" dirty="0"/>
              <a:t> </a:t>
            </a:r>
            <a:r>
              <a:rPr lang="es-CO" dirty="0" smtClean="0"/>
              <a:t>Apocalipsis </a:t>
            </a:r>
            <a:r>
              <a:rPr lang="es-CO" dirty="0"/>
              <a:t>2:17. </a:t>
            </a:r>
          </a:p>
          <a:p>
            <a:pPr marL="0" indent="0">
              <a:buNone/>
            </a:pPr>
            <a:r>
              <a:rPr lang="es-CO" b="1" i="1" dirty="0" smtClean="0">
                <a:solidFill>
                  <a:srgbClr val="FF0000"/>
                </a:solidFill>
              </a:rPr>
              <a:t>4</a:t>
            </a:r>
            <a:r>
              <a:rPr lang="es-CO" b="1" i="1" dirty="0" smtClean="0"/>
              <a:t>). “</a:t>
            </a:r>
            <a:r>
              <a:rPr lang="es-CO" b="1" i="1" dirty="0" smtClean="0">
                <a:solidFill>
                  <a:srgbClr val="FFC000"/>
                </a:solidFill>
              </a:rPr>
              <a:t>Recibirá </a:t>
            </a:r>
            <a:r>
              <a:rPr lang="es-CO" b="1" i="1" dirty="0">
                <a:solidFill>
                  <a:srgbClr val="FFC000"/>
                </a:solidFill>
              </a:rPr>
              <a:t>autoridad sobre las naciones</a:t>
            </a:r>
            <a:r>
              <a:rPr lang="es-CO" b="1" i="1" dirty="0" smtClean="0"/>
              <a:t>”.</a:t>
            </a:r>
            <a:r>
              <a:rPr lang="es-CO" dirty="0"/>
              <a:t> </a:t>
            </a:r>
            <a:r>
              <a:rPr lang="es-CO" dirty="0" smtClean="0"/>
              <a:t>Apocalipsis </a:t>
            </a:r>
            <a:r>
              <a:rPr lang="es-CO" dirty="0"/>
              <a:t>2:26.</a:t>
            </a:r>
          </a:p>
          <a:p>
            <a:pPr marL="0" indent="0">
              <a:buNone/>
            </a:pPr>
            <a:r>
              <a:rPr lang="es-CO" b="1" i="1" dirty="0" smtClean="0">
                <a:solidFill>
                  <a:srgbClr val="FF0000"/>
                </a:solidFill>
              </a:rPr>
              <a:t>5</a:t>
            </a:r>
            <a:r>
              <a:rPr lang="es-CO" b="1" i="1" dirty="0" smtClean="0"/>
              <a:t>). “</a:t>
            </a:r>
            <a:r>
              <a:rPr lang="es-CO" b="1" i="1" dirty="0" smtClean="0">
                <a:solidFill>
                  <a:schemeClr val="accent6">
                    <a:lumMod val="50000"/>
                  </a:schemeClr>
                </a:solidFill>
              </a:rPr>
              <a:t>Será </a:t>
            </a:r>
            <a:r>
              <a:rPr lang="es-CO" b="1" i="1" dirty="0">
                <a:solidFill>
                  <a:schemeClr val="accent6">
                    <a:lumMod val="50000"/>
                  </a:schemeClr>
                </a:solidFill>
              </a:rPr>
              <a:t>vestido de vestiduras blancas y no borraré su nombre del libro de la vida</a:t>
            </a:r>
            <a:r>
              <a:rPr lang="es-CO" b="1" i="1" dirty="0" smtClean="0"/>
              <a:t>”.</a:t>
            </a:r>
            <a:r>
              <a:rPr lang="es-CO" dirty="0"/>
              <a:t> </a:t>
            </a:r>
            <a:r>
              <a:rPr lang="es-CO" dirty="0" smtClean="0"/>
              <a:t>Apocalipsis </a:t>
            </a:r>
            <a:r>
              <a:rPr lang="es-CO" dirty="0"/>
              <a:t>3:5.</a:t>
            </a:r>
          </a:p>
          <a:p>
            <a:pPr marL="0" indent="0">
              <a:buNone/>
            </a:pPr>
            <a:r>
              <a:rPr lang="es-CO" b="1" i="1" dirty="0" smtClean="0">
                <a:solidFill>
                  <a:srgbClr val="FF0000"/>
                </a:solidFill>
              </a:rPr>
              <a:t>6)</a:t>
            </a:r>
            <a:r>
              <a:rPr lang="es-CO" b="1" i="1" dirty="0" smtClean="0"/>
              <a:t>. “</a:t>
            </a:r>
            <a:r>
              <a:rPr lang="es-CO" b="1" i="1" dirty="0" smtClean="0">
                <a:solidFill>
                  <a:schemeClr val="accent4">
                    <a:lumMod val="60000"/>
                    <a:lumOff val="40000"/>
                  </a:schemeClr>
                </a:solidFill>
              </a:rPr>
              <a:t>Lo </a:t>
            </a:r>
            <a:r>
              <a:rPr lang="es-CO" b="1" i="1" dirty="0">
                <a:solidFill>
                  <a:schemeClr val="accent4">
                    <a:lumMod val="60000"/>
                    <a:lumOff val="40000"/>
                  </a:schemeClr>
                </a:solidFill>
              </a:rPr>
              <a:t>haré columna en el templo de mi Dios, y nunca más saldrá de allí</a:t>
            </a:r>
            <a:r>
              <a:rPr lang="es-CO" b="1" i="1" dirty="0" smtClean="0"/>
              <a:t>”.</a:t>
            </a:r>
            <a:r>
              <a:rPr lang="es-CO" dirty="0"/>
              <a:t> </a:t>
            </a:r>
            <a:r>
              <a:rPr lang="es-CO" dirty="0" smtClean="0"/>
              <a:t>Apocalipsis </a:t>
            </a:r>
            <a:r>
              <a:rPr lang="es-CO" dirty="0"/>
              <a:t>3:12</a:t>
            </a:r>
            <a:r>
              <a:rPr lang="es-CO" b="1" i="1" dirty="0"/>
              <a:t>. </a:t>
            </a:r>
            <a:endParaRPr lang="es-CO" dirty="0">
              <a:solidFill>
                <a:srgbClr val="002060"/>
              </a:solidFill>
            </a:endParaRPr>
          </a:p>
          <a:p>
            <a:pPr marL="0" indent="0">
              <a:buNone/>
            </a:pPr>
            <a:r>
              <a:rPr lang="es-CO" b="1" i="1" dirty="0" smtClean="0">
                <a:solidFill>
                  <a:srgbClr val="002060"/>
                </a:solidFill>
              </a:rPr>
              <a:t>7). “</a:t>
            </a:r>
            <a:r>
              <a:rPr lang="es-CO" b="1" i="1" dirty="0" smtClean="0"/>
              <a:t>Le </a:t>
            </a:r>
            <a:r>
              <a:rPr lang="es-CO" b="1" i="1" dirty="0"/>
              <a:t>daré que se siente conmigo en mi trono</a:t>
            </a:r>
            <a:r>
              <a:rPr lang="es-CO" b="1" i="1" dirty="0" smtClean="0"/>
              <a:t>”.</a:t>
            </a:r>
            <a:r>
              <a:rPr lang="es-CO" dirty="0"/>
              <a:t> </a:t>
            </a:r>
            <a:r>
              <a:rPr lang="es-CO" dirty="0" smtClean="0"/>
              <a:t>Apocalipsis </a:t>
            </a:r>
            <a:r>
              <a:rPr lang="es-CO" dirty="0"/>
              <a:t>3:21. </a:t>
            </a:r>
          </a:p>
        </p:txBody>
      </p:sp>
    </p:spTree>
    <p:extLst>
      <p:ext uri="{BB962C8B-B14F-4D97-AF65-F5344CB8AC3E}">
        <p14:creationId xmlns:p14="http://schemas.microsoft.com/office/powerpoint/2010/main" val="36265969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904656" cy="2520279"/>
          </a:xfrm>
        </p:spPr>
        <p:txBody>
          <a:bodyPr>
            <a:normAutofit fontScale="85000" lnSpcReduction="10000"/>
          </a:bodyPr>
          <a:lstStyle/>
          <a:p>
            <a:pPr marL="0" indent="0" algn="r">
              <a:buNone/>
            </a:pPr>
            <a:r>
              <a:rPr lang="es-CO" dirty="0"/>
              <a:t>No tengas ningún temor de las cosas que has de padecer. He aquí, el diablo ha de arrojar algunos de vosotros a la cárcel, para que </a:t>
            </a:r>
            <a:r>
              <a:rPr lang="es-CO" dirty="0" smtClean="0"/>
              <a:t>seáis </a:t>
            </a:r>
            <a:r>
              <a:rPr lang="es-CO" dirty="0"/>
              <a:t>probados; y tendréis tribulación de diez </a:t>
            </a:r>
            <a:r>
              <a:rPr lang="es-CO" dirty="0" smtClean="0"/>
              <a:t>días. </a:t>
            </a:r>
            <a:r>
              <a:rPr lang="es-CO" b="1" dirty="0">
                <a:latin typeface="Agency FB" pitchFamily="34" charset="0"/>
              </a:rPr>
              <a:t>Sé fiel hasta la muerte, y yo te daré la corona de la vida</a:t>
            </a:r>
            <a:r>
              <a:rPr lang="es-CO" dirty="0"/>
              <a:t>. </a:t>
            </a:r>
          </a:p>
        </p:txBody>
      </p:sp>
      <p:pic>
        <p:nvPicPr>
          <p:cNvPr id="1026" name="Picture 2" descr="https://encrypted-tbn2.gstatic.com/images?q=tbn:ANd9GcRMWk_R_6nRr8re1aag2f8EVEJaW5S8Wdoj1IA0JSDKLCTfaN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7312" y="260648"/>
            <a:ext cx="2466975" cy="20882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2852936"/>
            <a:ext cx="9143999" cy="4031873"/>
          </a:xfrm>
          <a:prstGeom prst="rect">
            <a:avLst/>
          </a:prstGeom>
        </p:spPr>
        <p:txBody>
          <a:bodyPr wrap="square">
            <a:spAutoFit/>
          </a:bodyPr>
          <a:lstStyle/>
          <a:p>
            <a:pPr algn="ctr"/>
            <a:r>
              <a:rPr lang="es-CO" sz="2000" b="1" dirty="0" smtClean="0"/>
              <a:t>El señor nos dice a usted y a mi: «si tu me has sido fiel hasta el día de hoy, continúa siéndolo</a:t>
            </a:r>
            <a:r>
              <a:rPr lang="es-CO" sz="2000" dirty="0" smtClean="0"/>
              <a:t>, </a:t>
            </a:r>
            <a:r>
              <a:rPr lang="es-CO" sz="2000" b="1" dirty="0" smtClean="0"/>
              <a:t>Hasta </a:t>
            </a:r>
            <a:r>
              <a:rPr lang="es-CO" sz="2000" b="1" dirty="0"/>
              <a:t>la </a:t>
            </a:r>
            <a:r>
              <a:rPr lang="es-CO" sz="2000" b="1" dirty="0" smtClean="0"/>
              <a:t>muerte. </a:t>
            </a:r>
            <a:r>
              <a:rPr lang="es-CO" sz="2000" dirty="0" smtClean="0"/>
              <a:t>O </a:t>
            </a:r>
            <a:r>
              <a:rPr lang="es-CO" sz="2000" b="1" dirty="0" smtClean="0"/>
              <a:t>incluso </a:t>
            </a:r>
            <a:r>
              <a:rPr lang="es-CO" sz="2000" b="1" dirty="0"/>
              <a:t>en la </a:t>
            </a:r>
            <a:r>
              <a:rPr lang="es-CO" sz="2000" b="1" dirty="0" smtClean="0"/>
              <a:t>muerte</a:t>
            </a:r>
            <a:r>
              <a:rPr lang="es-CO" sz="2000" dirty="0" smtClean="0"/>
              <a:t>». Y Yo te daré la «</a:t>
            </a:r>
            <a:r>
              <a:rPr lang="es-CO" sz="2000" b="1" dirty="0" smtClean="0"/>
              <a:t>Corona de la vida». </a:t>
            </a:r>
            <a:r>
              <a:rPr lang="es-CO" sz="2000" dirty="0" smtClean="0"/>
              <a:t>Esta promesa </a:t>
            </a:r>
            <a:r>
              <a:rPr lang="es-CO" sz="2000" dirty="0"/>
              <a:t>describía las guirnaldas que se daban a los vencedores de los juegos </a:t>
            </a:r>
            <a:r>
              <a:rPr lang="es-CO" sz="2000" dirty="0" smtClean="0"/>
              <a:t>griegos, que eran temporales.  Lo cual es </a:t>
            </a:r>
            <a:r>
              <a:rPr lang="es-CO" sz="2000" dirty="0"/>
              <a:t>un símbolo de la recompensa que se dará al vencedor en la lucha con Satanás. </a:t>
            </a:r>
            <a:endParaRPr lang="es-CO" sz="2000" b="1" dirty="0"/>
          </a:p>
          <a:p>
            <a:pPr algn="ctr"/>
            <a:r>
              <a:rPr lang="es-CO" sz="2000" dirty="0"/>
              <a:t>    La frase “corona de la vida” probablemente se traduciría mejor con el sentido “la corona que es </a:t>
            </a:r>
            <a:r>
              <a:rPr lang="es-CO" sz="2000" dirty="0" smtClean="0"/>
              <a:t>vida eterna”. Amen.</a:t>
            </a:r>
          </a:p>
          <a:p>
            <a:pPr algn="ctr"/>
            <a:endParaRPr lang="es-CO" sz="2000" dirty="0"/>
          </a:p>
          <a:p>
            <a:pPr algn="ctr"/>
            <a:r>
              <a:rPr lang="es-CO" sz="2400" b="1" dirty="0" smtClean="0">
                <a:solidFill>
                  <a:srgbClr val="FF0000"/>
                </a:solidFill>
              </a:rPr>
              <a:t>Finalmente, mi oración y ruego es que, con la ayuda del Espíritu Santo, estas promesas,  que por supuesto hay muchas más, nos estimulen a caminar cada día hacia la patria celestial. Amen.</a:t>
            </a:r>
          </a:p>
          <a:p>
            <a:pPr algn="ctr"/>
            <a:r>
              <a:rPr lang="es-CO" sz="2400" b="1" dirty="0" smtClean="0">
                <a:solidFill>
                  <a:srgbClr val="FF0000"/>
                </a:solidFill>
              </a:rPr>
              <a:t> Dic.17/013. </a:t>
            </a:r>
            <a:endParaRPr lang="es-CO" sz="2400" b="1" dirty="0">
              <a:solidFill>
                <a:srgbClr val="FF0000"/>
              </a:solidFill>
            </a:endParaRPr>
          </a:p>
        </p:txBody>
      </p:sp>
    </p:spTree>
    <p:extLst>
      <p:ext uri="{BB962C8B-B14F-4D97-AF65-F5344CB8AC3E}">
        <p14:creationId xmlns:p14="http://schemas.microsoft.com/office/powerpoint/2010/main" val="365390102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wipe(down)">
                                      <p:cBhvr>
                                        <p:cTn id="21" dur="580">
                                          <p:stCondLst>
                                            <p:cond delay="0"/>
                                          </p:stCondLst>
                                        </p:cTn>
                                        <p:tgtEl>
                                          <p:spTgt spid="5">
                                            <p:txEl>
                                              <p:pRg st="3" end="3"/>
                                            </p:txEl>
                                          </p:spTgt>
                                        </p:tgtEl>
                                      </p:cBhvr>
                                    </p:animEffect>
                                    <p:anim calcmode="lin" valueType="num">
                                      <p:cBhvr>
                                        <p:cTn id="22"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xEl>
                                              <p:pRg st="3" end="3"/>
                                            </p:txEl>
                                          </p:spTgt>
                                        </p:tgtEl>
                                      </p:cBhvr>
                                      <p:to x="100000" y="60000"/>
                                    </p:animScale>
                                    <p:animScale>
                                      <p:cBhvr>
                                        <p:cTn id="28" dur="166" decel="50000">
                                          <p:stCondLst>
                                            <p:cond delay="676"/>
                                          </p:stCondLst>
                                        </p:cTn>
                                        <p:tgtEl>
                                          <p:spTgt spid="5">
                                            <p:txEl>
                                              <p:pRg st="3" end="3"/>
                                            </p:txEl>
                                          </p:spTgt>
                                        </p:tgtEl>
                                      </p:cBhvr>
                                      <p:to x="100000" y="100000"/>
                                    </p:animScale>
                                    <p:animScale>
                                      <p:cBhvr>
                                        <p:cTn id="29" dur="26">
                                          <p:stCondLst>
                                            <p:cond delay="1312"/>
                                          </p:stCondLst>
                                        </p:cTn>
                                        <p:tgtEl>
                                          <p:spTgt spid="5">
                                            <p:txEl>
                                              <p:pRg st="3" end="3"/>
                                            </p:txEl>
                                          </p:spTgt>
                                        </p:tgtEl>
                                      </p:cBhvr>
                                      <p:to x="100000" y="80000"/>
                                    </p:animScale>
                                    <p:animScale>
                                      <p:cBhvr>
                                        <p:cTn id="30" dur="166" decel="50000">
                                          <p:stCondLst>
                                            <p:cond delay="1338"/>
                                          </p:stCondLst>
                                        </p:cTn>
                                        <p:tgtEl>
                                          <p:spTgt spid="5">
                                            <p:txEl>
                                              <p:pRg st="3" end="3"/>
                                            </p:txEl>
                                          </p:spTgt>
                                        </p:tgtEl>
                                      </p:cBhvr>
                                      <p:to x="100000" y="100000"/>
                                    </p:animScale>
                                    <p:animScale>
                                      <p:cBhvr>
                                        <p:cTn id="31" dur="26">
                                          <p:stCondLst>
                                            <p:cond delay="1642"/>
                                          </p:stCondLst>
                                        </p:cTn>
                                        <p:tgtEl>
                                          <p:spTgt spid="5">
                                            <p:txEl>
                                              <p:pRg st="3" end="3"/>
                                            </p:txEl>
                                          </p:spTgt>
                                        </p:tgtEl>
                                      </p:cBhvr>
                                      <p:to x="100000" y="90000"/>
                                    </p:animScale>
                                    <p:animScale>
                                      <p:cBhvr>
                                        <p:cTn id="32" dur="166" decel="50000">
                                          <p:stCondLst>
                                            <p:cond delay="1668"/>
                                          </p:stCondLst>
                                        </p:cTn>
                                        <p:tgtEl>
                                          <p:spTgt spid="5">
                                            <p:txEl>
                                              <p:pRg st="3" end="3"/>
                                            </p:txEl>
                                          </p:spTgt>
                                        </p:tgtEl>
                                      </p:cBhvr>
                                      <p:to x="100000" y="100000"/>
                                    </p:animScale>
                                    <p:animScale>
                                      <p:cBhvr>
                                        <p:cTn id="33" dur="26">
                                          <p:stCondLst>
                                            <p:cond delay="1808"/>
                                          </p:stCondLst>
                                        </p:cTn>
                                        <p:tgtEl>
                                          <p:spTgt spid="5">
                                            <p:txEl>
                                              <p:pRg st="3" end="3"/>
                                            </p:txEl>
                                          </p:spTgt>
                                        </p:tgtEl>
                                      </p:cBhvr>
                                      <p:to x="100000" y="95000"/>
                                    </p:animScale>
                                    <p:animScale>
                                      <p:cBhvr>
                                        <p:cTn id="34" dur="166" decel="50000">
                                          <p:stCondLst>
                                            <p:cond delay="1834"/>
                                          </p:stCondLst>
                                        </p:cTn>
                                        <p:tgtEl>
                                          <p:spTgt spid="5">
                                            <p:txEl>
                                              <p:pRg st="3" end="3"/>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Effect transition="in" filter="wipe(down)">
                                      <p:cBhvr>
                                        <p:cTn id="37" dur="580">
                                          <p:stCondLst>
                                            <p:cond delay="0"/>
                                          </p:stCondLst>
                                        </p:cTn>
                                        <p:tgtEl>
                                          <p:spTgt spid="5">
                                            <p:txEl>
                                              <p:pRg st="4" end="4"/>
                                            </p:txEl>
                                          </p:spTgt>
                                        </p:tgtEl>
                                      </p:cBhvr>
                                    </p:animEffect>
                                    <p:anim calcmode="lin" valueType="num">
                                      <p:cBhvr>
                                        <p:cTn id="38" dur="1822" tmFilter="0,0; 0.14,0.36; 0.43,0.73; 0.71,0.91; 1.0,1.0">
                                          <p:stCondLst>
                                            <p:cond delay="0"/>
                                          </p:stCondLst>
                                        </p:cTn>
                                        <p:tgtEl>
                                          <p:spTgt spid="5">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5">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5">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5">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5">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5">
                                            <p:txEl>
                                              <p:pRg st="4" end="4"/>
                                            </p:txEl>
                                          </p:spTgt>
                                        </p:tgtEl>
                                      </p:cBhvr>
                                      <p:to x="100000" y="60000"/>
                                    </p:animScale>
                                    <p:animScale>
                                      <p:cBhvr>
                                        <p:cTn id="44" dur="166" decel="50000">
                                          <p:stCondLst>
                                            <p:cond delay="676"/>
                                          </p:stCondLst>
                                        </p:cTn>
                                        <p:tgtEl>
                                          <p:spTgt spid="5">
                                            <p:txEl>
                                              <p:pRg st="4" end="4"/>
                                            </p:txEl>
                                          </p:spTgt>
                                        </p:tgtEl>
                                      </p:cBhvr>
                                      <p:to x="100000" y="100000"/>
                                    </p:animScale>
                                    <p:animScale>
                                      <p:cBhvr>
                                        <p:cTn id="45" dur="26">
                                          <p:stCondLst>
                                            <p:cond delay="1312"/>
                                          </p:stCondLst>
                                        </p:cTn>
                                        <p:tgtEl>
                                          <p:spTgt spid="5">
                                            <p:txEl>
                                              <p:pRg st="4" end="4"/>
                                            </p:txEl>
                                          </p:spTgt>
                                        </p:tgtEl>
                                      </p:cBhvr>
                                      <p:to x="100000" y="80000"/>
                                    </p:animScale>
                                    <p:animScale>
                                      <p:cBhvr>
                                        <p:cTn id="46" dur="166" decel="50000">
                                          <p:stCondLst>
                                            <p:cond delay="1338"/>
                                          </p:stCondLst>
                                        </p:cTn>
                                        <p:tgtEl>
                                          <p:spTgt spid="5">
                                            <p:txEl>
                                              <p:pRg st="4" end="4"/>
                                            </p:txEl>
                                          </p:spTgt>
                                        </p:tgtEl>
                                      </p:cBhvr>
                                      <p:to x="100000" y="100000"/>
                                    </p:animScale>
                                    <p:animScale>
                                      <p:cBhvr>
                                        <p:cTn id="47" dur="26">
                                          <p:stCondLst>
                                            <p:cond delay="1642"/>
                                          </p:stCondLst>
                                        </p:cTn>
                                        <p:tgtEl>
                                          <p:spTgt spid="5">
                                            <p:txEl>
                                              <p:pRg st="4" end="4"/>
                                            </p:txEl>
                                          </p:spTgt>
                                        </p:tgtEl>
                                      </p:cBhvr>
                                      <p:to x="100000" y="90000"/>
                                    </p:animScale>
                                    <p:animScale>
                                      <p:cBhvr>
                                        <p:cTn id="48" dur="166" decel="50000">
                                          <p:stCondLst>
                                            <p:cond delay="1668"/>
                                          </p:stCondLst>
                                        </p:cTn>
                                        <p:tgtEl>
                                          <p:spTgt spid="5">
                                            <p:txEl>
                                              <p:pRg st="4" end="4"/>
                                            </p:txEl>
                                          </p:spTgt>
                                        </p:tgtEl>
                                      </p:cBhvr>
                                      <p:to x="100000" y="100000"/>
                                    </p:animScale>
                                    <p:animScale>
                                      <p:cBhvr>
                                        <p:cTn id="49" dur="26">
                                          <p:stCondLst>
                                            <p:cond delay="1808"/>
                                          </p:stCondLst>
                                        </p:cTn>
                                        <p:tgtEl>
                                          <p:spTgt spid="5">
                                            <p:txEl>
                                              <p:pRg st="4" end="4"/>
                                            </p:txEl>
                                          </p:spTgt>
                                        </p:tgtEl>
                                      </p:cBhvr>
                                      <p:to x="100000" y="95000"/>
                                    </p:animScale>
                                    <p:animScale>
                                      <p:cBhvr>
                                        <p:cTn id="50" dur="166" decel="50000">
                                          <p:stCondLst>
                                            <p:cond delay="1834"/>
                                          </p:stCondLst>
                                        </p:cTn>
                                        <p:tgtEl>
                                          <p:spTgt spid="5">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364</TotalTime>
  <Words>1124</Words>
  <Application>Microsoft Office PowerPoint</Application>
  <PresentationFormat>Presentación en pantalla (4:3)</PresentationFormat>
  <Paragraphs>66</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PROMESAS DE SALVACIÓN</vt:lpstr>
      <vt:lpstr> La Gran Promesa De Dios. La Salvación. </vt:lpstr>
      <vt:lpstr>Secreto para obtener las promesas</vt:lpstr>
      <vt:lpstr>Presentación de PowerPoint</vt:lpstr>
      <vt:lpstr>Porque nada hay imposible para Dios. Luc.1:37</vt:lpstr>
      <vt:lpstr>Presentación de PowerPoint</vt:lpstr>
      <vt:lpstr>LA DECISIÓN QUE MARCA NUESTRO DESTINO</vt:lpstr>
      <vt:lpstr>¿Cual de los dos prefiere usted?</vt:lpstr>
      <vt:lpstr>No menospreciemos la luz de Dios</vt:lpstr>
      <vt:lpstr>Presentación de PowerPoint</vt:lpstr>
      <vt:lpstr>«Porque de tal manera amó Dios al mundo, que haya dado a su Hijo unigénito; para que todo aquel que en él creyere, no se pierda, mas tenga vida eterna». </vt:lpstr>
      <vt:lpstr>El # 7 en la Biblia es considerado como el número perfecto</vt:lpstr>
      <vt:lpstr>Dios dice: «Al que venciere...»</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SALVACIÓN</dc:title>
  <dc:creator>FAMILIA FIERRO CH</dc:creator>
  <cp:lastModifiedBy>FAMILIA FIERRO CH</cp:lastModifiedBy>
  <cp:revision>44</cp:revision>
  <dcterms:created xsi:type="dcterms:W3CDTF">2012-12-25T10:07:55Z</dcterms:created>
  <dcterms:modified xsi:type="dcterms:W3CDTF">2013-12-16T23:52:24Z</dcterms:modified>
</cp:coreProperties>
</file>